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Play"/>
      <p:regular r:id="rId40"/>
      <p:bold r:id="rId41"/>
    </p:embeddedFont>
    <p:embeddedFont>
      <p:font typeface="Libre Franklin Medium"/>
      <p:regular r:id="rId42"/>
      <p:bold r:id="rId43"/>
      <p:italic r:id="rId44"/>
      <p:boldItalic r:id="rId45"/>
    </p:embeddedFont>
    <p:embeddedFont>
      <p:font typeface="Fira Sans"/>
      <p:regular r:id="rId46"/>
      <p:bold r:id="rId47"/>
      <p:italic r:id="rId48"/>
      <p:boldItalic r:id="rId49"/>
    </p:embeddedFont>
    <p:embeddedFont>
      <p:font typeface="Helvetica Neue Light"/>
      <p:regular r:id="rId50"/>
      <p:bold r:id="rId51"/>
      <p:italic r:id="rId52"/>
      <p:boldItalic r:id="rId53"/>
    </p:embeddedFont>
    <p:embeddedFont>
      <p:font typeface="Century Gothic"/>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hEkhsvy/mV7FPXv59W+3LZm2gz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lay-regular.fntdata"/><Relationship Id="rId42" Type="http://schemas.openxmlformats.org/officeDocument/2006/relationships/font" Target="fonts/LibreFranklinMedium-regular.fntdata"/><Relationship Id="rId41" Type="http://schemas.openxmlformats.org/officeDocument/2006/relationships/font" Target="fonts/Play-bold.fntdata"/><Relationship Id="rId44" Type="http://schemas.openxmlformats.org/officeDocument/2006/relationships/font" Target="fonts/LibreFranklinMedium-italic.fntdata"/><Relationship Id="rId43" Type="http://schemas.openxmlformats.org/officeDocument/2006/relationships/font" Target="fonts/LibreFranklinMedium-bold.fntdata"/><Relationship Id="rId46" Type="http://schemas.openxmlformats.org/officeDocument/2006/relationships/font" Target="fonts/FiraSans-regular.fntdata"/><Relationship Id="rId45" Type="http://schemas.openxmlformats.org/officeDocument/2006/relationships/font" Target="fonts/LibreFranklin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italic.fntdata"/><Relationship Id="rId47" Type="http://schemas.openxmlformats.org/officeDocument/2006/relationships/font" Target="fonts/FiraSans-bold.fntdata"/><Relationship Id="rId49" Type="http://schemas.openxmlformats.org/officeDocument/2006/relationships/font" Target="fonts/Fira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HelveticaNeueLight-bold.fntdata"/><Relationship Id="rId50" Type="http://schemas.openxmlformats.org/officeDocument/2006/relationships/font" Target="fonts/HelveticaNeueLight-regular.fntdata"/><Relationship Id="rId53" Type="http://schemas.openxmlformats.org/officeDocument/2006/relationships/font" Target="fonts/HelveticaNeueLight-boldItalic.fntdata"/><Relationship Id="rId52" Type="http://schemas.openxmlformats.org/officeDocument/2006/relationships/font" Target="fonts/HelveticaNeueLight-italic.fntdata"/><Relationship Id="rId11" Type="http://schemas.openxmlformats.org/officeDocument/2006/relationships/slide" Target="slides/slide7.xml"/><Relationship Id="rId55" Type="http://schemas.openxmlformats.org/officeDocument/2006/relationships/font" Target="fonts/CenturyGothic-bold.fntdata"/><Relationship Id="rId10" Type="http://schemas.openxmlformats.org/officeDocument/2006/relationships/slide" Target="slides/slide6.xml"/><Relationship Id="rId54" Type="http://schemas.openxmlformats.org/officeDocument/2006/relationships/font" Target="fonts/CenturyGothic-regular.fntdata"/><Relationship Id="rId13" Type="http://schemas.openxmlformats.org/officeDocument/2006/relationships/slide" Target="slides/slide9.xml"/><Relationship Id="rId57" Type="http://schemas.openxmlformats.org/officeDocument/2006/relationships/font" Target="fonts/CenturyGothic-boldItalic.fntdata"/><Relationship Id="rId12" Type="http://schemas.openxmlformats.org/officeDocument/2006/relationships/slide" Target="slides/slide8.xml"/><Relationship Id="rId56"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58"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31" name="Google Shape;83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41" name="Google Shape;84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53" name="Google Shape;85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65" name="Google Shape;86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77" name="Google Shape;8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89" name="Google Shape;88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3" name="Google Shape;1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4" name="Google Shape;3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5"/>
          <p:cNvSpPr/>
          <p:nvPr>
            <p:ph idx="2" type="pic"/>
          </p:nvPr>
        </p:nvSpPr>
        <p:spPr>
          <a:xfrm>
            <a:off x="5183188" y="987425"/>
            <a:ext cx="6172200" cy="4873625"/>
          </a:xfrm>
          <a:prstGeom prst="rect">
            <a:avLst/>
          </a:prstGeom>
          <a:noFill/>
          <a:ln>
            <a:noFill/>
          </a:ln>
        </p:spPr>
      </p:sp>
      <p:sp>
        <p:nvSpPr>
          <p:cNvPr id="68" name="Google Shape;68;p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54000"/>
          </a:blip>
          <a:stretch>
            <a:fillRect/>
          </a:stretch>
        </a:blip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slide" Target="/ppt/slides/slide6.xml"/><Relationship Id="rId9" Type="http://schemas.openxmlformats.org/officeDocument/2006/relationships/image" Target="../media/image11.png"/><Relationship Id="rId5" Type="http://schemas.openxmlformats.org/officeDocument/2006/relationships/slide" Target="/ppt/slides/slide6.xml"/><Relationship Id="rId6" Type="http://schemas.openxmlformats.org/officeDocument/2006/relationships/slide" Target="/ppt/slides/slide6.xml"/><Relationship Id="rId7" Type="http://schemas.openxmlformats.org/officeDocument/2006/relationships/slide" Target="/ppt/slides/slide2.xml"/><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slide" Target="/ppt/slides/slide6.xml"/><Relationship Id="rId9" Type="http://schemas.openxmlformats.org/officeDocument/2006/relationships/slide" Target="/ppt/slides/slide2.xml"/><Relationship Id="rId5" Type="http://schemas.openxmlformats.org/officeDocument/2006/relationships/slide" Target="/ppt/slides/slide6.xml"/><Relationship Id="rId6" Type="http://schemas.openxmlformats.org/officeDocument/2006/relationships/slide" Target="/ppt/slides/slide6.xml"/><Relationship Id="rId7" Type="http://schemas.openxmlformats.org/officeDocument/2006/relationships/image" Target="../media/image23.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slide" Target="/ppt/slides/slide6.xml"/><Relationship Id="rId9" Type="http://schemas.openxmlformats.org/officeDocument/2006/relationships/image" Target="../media/image12.png"/><Relationship Id="rId5" Type="http://schemas.openxmlformats.org/officeDocument/2006/relationships/slide" Target="/ppt/slides/slide6.xml"/><Relationship Id="rId6" Type="http://schemas.openxmlformats.org/officeDocument/2006/relationships/slide" Target="/ppt/slides/slide6.xml"/><Relationship Id="rId7" Type="http://schemas.openxmlformats.org/officeDocument/2006/relationships/image" Target="../media/image14.png"/><Relationship Id="rId8"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slide" Target="/ppt/slides/slide8.xml"/><Relationship Id="rId9" Type="http://schemas.openxmlformats.org/officeDocument/2006/relationships/image" Target="../media/image12.png"/><Relationship Id="rId5" Type="http://schemas.openxmlformats.org/officeDocument/2006/relationships/slide" Target="/ppt/slides/slide8.xml"/><Relationship Id="rId6" Type="http://schemas.openxmlformats.org/officeDocument/2006/relationships/slide" Target="/ppt/slides/slide8.xml"/><Relationship Id="rId7" Type="http://schemas.openxmlformats.org/officeDocument/2006/relationships/image" Target="../media/image15.png"/><Relationship Id="rId8" Type="http://schemas.openxmlformats.org/officeDocument/2006/relationships/slide" Target="/ppt/slid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slide" Target="/ppt/slides/slide8.xml"/><Relationship Id="rId9" Type="http://schemas.openxmlformats.org/officeDocument/2006/relationships/image" Target="../media/image17.png"/><Relationship Id="rId5" Type="http://schemas.openxmlformats.org/officeDocument/2006/relationships/slide" Target="/ppt/slides/slide8.xml"/><Relationship Id="rId6" Type="http://schemas.openxmlformats.org/officeDocument/2006/relationships/slide" Target="/ppt/slides/slide8.xml"/><Relationship Id="rId7" Type="http://schemas.openxmlformats.org/officeDocument/2006/relationships/slide" Target="/ppt/slides/slide2.xml"/><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slide" Target="/ppt/slides/slide8.xml"/><Relationship Id="rId5" Type="http://schemas.openxmlformats.org/officeDocument/2006/relationships/slide" Target="/ppt/slides/slide8.xml"/><Relationship Id="rId6" Type="http://schemas.openxmlformats.org/officeDocument/2006/relationships/slide" Target="/ppt/slides/slide8.xml"/><Relationship Id="rId7" Type="http://schemas.openxmlformats.org/officeDocument/2006/relationships/slide" Target="/ppt/slides/slide2.xml"/><Relationship Id="rId8"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8.xml"/><Relationship Id="rId10" Type="http://schemas.openxmlformats.org/officeDocument/2006/relationships/slide" Target="/ppt/slides/slide8.xml"/><Relationship Id="rId13" Type="http://schemas.openxmlformats.org/officeDocument/2006/relationships/image" Target="../media/image12.png"/><Relationship Id="rId12" Type="http://schemas.openxmlformats.org/officeDocument/2006/relationships/slide" Target="/ppt/slides/slide29.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slide" Target="/ppt/slides/slide3.xml"/><Relationship Id="rId9" Type="http://schemas.openxmlformats.org/officeDocument/2006/relationships/slide" Target="/ppt/slides/slide8.xml"/><Relationship Id="rId5" Type="http://schemas.openxmlformats.org/officeDocument/2006/relationships/slide" Target="/ppt/slides/slide4.xml"/><Relationship Id="rId6" Type="http://schemas.openxmlformats.org/officeDocument/2006/relationships/slide" Target="/ppt/slides/slide6.xml"/><Relationship Id="rId7" Type="http://schemas.openxmlformats.org/officeDocument/2006/relationships/slide" Target="/ppt/slides/slide6.xml"/><Relationship Id="rId8" Type="http://schemas.openxmlformats.org/officeDocument/2006/relationships/slide" Target="/ppt/slides/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slide" Target="/ppt/slides/slide3.xml"/><Relationship Id="rId5" Type="http://schemas.openxmlformats.org/officeDocument/2006/relationships/image" Target="../media/image12.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slide" Target="/ppt/slides/slide2.xml"/><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slide" Target="/ppt/slides/slide3.xml"/><Relationship Id="rId5" Type="http://schemas.openxmlformats.org/officeDocument/2006/relationships/image" Target="../media/image12.png"/><Relationship Id="rId6" Type="http://schemas.openxmlformats.org/officeDocument/2006/relationships/image" Target="../media/image31.png"/><Relationship Id="rId7"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slide" Target="/ppt/slides/slide3.xml"/><Relationship Id="rId5" Type="http://schemas.openxmlformats.org/officeDocument/2006/relationships/image" Target="../media/image12.png"/><Relationship Id="rId6" Type="http://schemas.openxmlformats.org/officeDocument/2006/relationships/image" Target="../media/image31.png"/><Relationship Id="rId7"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slide" Target="/ppt/slides/slide3.xml"/><Relationship Id="rId5" Type="http://schemas.openxmlformats.org/officeDocument/2006/relationships/image" Target="../media/image12.png"/><Relationship Id="rId6" Type="http://schemas.openxmlformats.org/officeDocument/2006/relationships/image" Target="../media/image34.png"/><Relationship Id="rId7"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slide" Target="/ppt/slides/slide3.xml"/><Relationship Id="rId5" Type="http://schemas.openxmlformats.org/officeDocument/2006/relationships/image" Target="../media/image12.png"/><Relationship Id="rId6" Type="http://schemas.openxmlformats.org/officeDocument/2006/relationships/image" Target="../media/image36.png"/><Relationship Id="rId7"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slide" Target="/ppt/slides/slide3.xml"/><Relationship Id="rId5"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12.png"/><Relationship Id="rId5"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slide" Target="/ppt/slides/slide4.xml"/><Relationship Id="rId5" Type="http://schemas.openxmlformats.org/officeDocument/2006/relationships/slide" Target="/ppt/slides/slide2.xml"/><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slide" Target="/ppt/slides/slide3.xml"/><Relationship Id="rId5" Type="http://schemas.openxmlformats.org/officeDocument/2006/relationships/image" Target="../media/image12.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slide" Target="/ppt/slides/slide6.xml"/><Relationship Id="rId9" Type="http://schemas.openxmlformats.org/officeDocument/2006/relationships/image" Target="../media/image3.png"/><Relationship Id="rId5" Type="http://schemas.openxmlformats.org/officeDocument/2006/relationships/slide" Target="/ppt/slides/slide6.xml"/><Relationship Id="rId6" Type="http://schemas.openxmlformats.org/officeDocument/2006/relationships/slide" Target="/ppt/slides/slide6.xml"/><Relationship Id="rId7" Type="http://schemas.openxmlformats.org/officeDocument/2006/relationships/slide" Target="/ppt/slides/slide2.xml"/><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slide" Target="/ppt/slides/slide6.xml"/><Relationship Id="rId5" Type="http://schemas.openxmlformats.org/officeDocument/2006/relationships/slide" Target="/ppt/slides/slide6.xml"/><Relationship Id="rId6" Type="http://schemas.openxmlformats.org/officeDocument/2006/relationships/slide" Target="/ppt/slides/slide6.xml"/><Relationship Id="rId7" Type="http://schemas.openxmlformats.org/officeDocument/2006/relationships/slide" Target="/ppt/slides/slide2.xml"/><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slide" Target="/ppt/slides/slide8.xml"/><Relationship Id="rId5" Type="http://schemas.openxmlformats.org/officeDocument/2006/relationships/slide" Target="/ppt/slides/slide8.xml"/><Relationship Id="rId6" Type="http://schemas.openxmlformats.org/officeDocument/2006/relationships/slide" Target="/ppt/slides/slide8.xml"/><Relationship Id="rId7" Type="http://schemas.openxmlformats.org/officeDocument/2006/relationships/slide" Target="/ppt/slides/slide2.xml"/><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slide" Target="/ppt/slides/slide8.xml"/><Relationship Id="rId9" Type="http://schemas.openxmlformats.org/officeDocument/2006/relationships/image" Target="../media/image25.png"/><Relationship Id="rId5" Type="http://schemas.openxmlformats.org/officeDocument/2006/relationships/slide" Target="/ppt/slides/slide8.xml"/><Relationship Id="rId6" Type="http://schemas.openxmlformats.org/officeDocument/2006/relationships/slide" Target="/ppt/slides/slide8.xml"/><Relationship Id="rId7" Type="http://schemas.openxmlformats.org/officeDocument/2006/relationships/slide" Target="/ppt/slides/slide2.xml"/><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
          <p:cNvSpPr txBox="1"/>
          <p:nvPr/>
        </p:nvSpPr>
        <p:spPr>
          <a:xfrm>
            <a:off x="270936" y="4261701"/>
            <a:ext cx="490522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rgbClr val="FFC000"/>
                </a:solidFill>
                <a:latin typeface="Libre Franklin Medium"/>
                <a:ea typeface="Libre Franklin Medium"/>
                <a:cs typeface="Libre Franklin Medium"/>
                <a:sym typeface="Libre Franklin Medium"/>
              </a:rPr>
              <a:t>MTA</a:t>
            </a:r>
            <a:endParaRPr/>
          </a:p>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“The Metropolitan Transportation Authority”</a:t>
            </a:r>
            <a:endParaRPr b="1" i="0" sz="1800" u="none" cap="none" strike="noStrike">
              <a:solidFill>
                <a:schemeClr val="lt1"/>
              </a:solidFill>
              <a:latin typeface="Libre Franklin Medium"/>
              <a:ea typeface="Libre Franklin Medium"/>
              <a:cs typeface="Libre Franklin Medium"/>
              <a:sym typeface="Libre Franklin Medium"/>
            </a:endParaRPr>
          </a:p>
        </p:txBody>
      </p:sp>
      <p:sp>
        <p:nvSpPr>
          <p:cNvPr id="92" name="Google Shape;92;p1"/>
          <p:cNvSpPr/>
          <p:nvPr/>
        </p:nvSpPr>
        <p:spPr>
          <a:xfrm>
            <a:off x="422644" y="201290"/>
            <a:ext cx="1406156" cy="1769024"/>
          </a:xfrm>
          <a:custGeom>
            <a:rect b="b" l="l" r="r" t="t"/>
            <a:pathLst>
              <a:path extrusionOk="0" h="2893939" w="3147794">
                <a:moveTo>
                  <a:pt x="0" y="0"/>
                </a:moveTo>
                <a:lnTo>
                  <a:pt x="3147794" y="0"/>
                </a:lnTo>
                <a:lnTo>
                  <a:pt x="3147794" y="2893939"/>
                </a:lnTo>
                <a:lnTo>
                  <a:pt x="0" y="28939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3" name="Google Shape;93;p1"/>
          <p:cNvSpPr/>
          <p:nvPr/>
        </p:nvSpPr>
        <p:spPr>
          <a:xfrm>
            <a:off x="9100457" y="421726"/>
            <a:ext cx="2844163" cy="1548588"/>
          </a:xfrm>
          <a:custGeom>
            <a:rect b="b" l="l" r="r" t="t"/>
            <a:pathLst>
              <a:path extrusionOk="0" h="2714504" w="5398677">
                <a:moveTo>
                  <a:pt x="0" y="0"/>
                </a:moveTo>
                <a:lnTo>
                  <a:pt x="5398677" y="0"/>
                </a:lnTo>
                <a:lnTo>
                  <a:pt x="5398677" y="2714503"/>
                </a:lnTo>
                <a:lnTo>
                  <a:pt x="0" y="271450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75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7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7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185" name="Shape 185"/>
        <p:cNvGrpSpPr/>
        <p:nvPr/>
      </p:nvGrpSpPr>
      <p:grpSpPr>
        <a:xfrm>
          <a:off x="0" y="0"/>
          <a:ext cx="0" cy="0"/>
          <a:chOff x="0" y="0"/>
          <a:chExt cx="0" cy="0"/>
        </a:xfrm>
      </p:grpSpPr>
      <p:pic>
        <p:nvPicPr>
          <p:cNvPr id="186" name="Google Shape;186;p10"/>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187" name="Google Shape;187;p10"/>
          <p:cNvSpPr/>
          <p:nvPr/>
        </p:nvSpPr>
        <p:spPr>
          <a:xfrm>
            <a:off x="6002963" y="1079538"/>
            <a:ext cx="5855207" cy="5364806"/>
          </a:xfrm>
          <a:prstGeom prst="roundRect">
            <a:avLst>
              <a:gd fmla="val 16667" name="adj"/>
            </a:avLst>
          </a:prstGeom>
          <a:solidFill>
            <a:schemeClr val="lt1"/>
          </a:solidFill>
          <a:ln>
            <a:noFill/>
          </a:ln>
          <a:effectLst>
            <a:outerShdw blurRad="50800" rotWithShape="0" algn="bl" dir="18900000" dist="38100">
              <a:srgbClr val="000000">
                <a:alpha val="40000"/>
              </a:srgbClr>
            </a:outerShdw>
          </a:effectLst>
        </p:spPr>
        <p:txBody>
          <a:bodyPr anchorCtr="0" anchor="t" bIns="0" lIns="91425" spcFirstLastPara="1" rIns="91425" wrap="square" tIns="0">
            <a:noAutofit/>
          </a:bodyPr>
          <a:lstStyle/>
          <a:p>
            <a:pPr indent="0" lvl="0" marL="0" marR="0" rtl="1" algn="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88" name="Google Shape;188;p10"/>
          <p:cNvSpPr/>
          <p:nvPr/>
        </p:nvSpPr>
        <p:spPr>
          <a:xfrm rot="10800000">
            <a:off x="605219" y="1971608"/>
            <a:ext cx="5397744" cy="3874332"/>
          </a:xfrm>
          <a:custGeom>
            <a:rect b="b" l="l" r="r" t="t"/>
            <a:pathLst>
              <a:path extrusionOk="0" h="4853354" w="2982350">
                <a:moveTo>
                  <a:pt x="0" y="0"/>
                </a:moveTo>
                <a:lnTo>
                  <a:pt x="1008042" y="0"/>
                </a:lnTo>
                <a:lnTo>
                  <a:pt x="1129938" y="0"/>
                </a:lnTo>
                <a:lnTo>
                  <a:pt x="2587479" y="0"/>
                </a:lnTo>
                <a:cubicBezTo>
                  <a:pt x="2805560" y="0"/>
                  <a:pt x="2982350" y="176790"/>
                  <a:pt x="2982350" y="394871"/>
                </a:cubicBezTo>
                <a:lnTo>
                  <a:pt x="2982350" y="4458483"/>
                </a:lnTo>
                <a:cubicBezTo>
                  <a:pt x="2982350" y="4676564"/>
                  <a:pt x="2805560" y="4853354"/>
                  <a:pt x="2587479" y="4853354"/>
                </a:cubicBezTo>
                <a:lnTo>
                  <a:pt x="1129938" y="4853354"/>
                </a:lnTo>
                <a:lnTo>
                  <a:pt x="1008042" y="4853354"/>
                </a:lnTo>
                <a:lnTo>
                  <a:pt x="0" y="4853354"/>
                </a:lnTo>
                <a:close/>
              </a:path>
            </a:pathLst>
          </a:custGeom>
          <a:solidFill>
            <a:srgbClr val="D8D8D8"/>
          </a:solidFill>
          <a:ln>
            <a:noFill/>
          </a:ln>
          <a:effectLst>
            <a:outerShdw blurRad="50800" rotWithShape="0" algn="bl" dir="18900000" dist="38100">
              <a:srgbClr val="000000">
                <a:alpha val="40000"/>
              </a:srgbClr>
            </a:outerShdw>
          </a:effectLst>
        </p:spPr>
        <p:txBody>
          <a:bodyPr anchorCtr="0" anchor="t"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595959"/>
              </a:solidFill>
              <a:latin typeface="Arial"/>
              <a:ea typeface="Arial"/>
              <a:cs typeface="Arial"/>
              <a:sym typeface="Arial"/>
            </a:endParaRPr>
          </a:p>
          <a:p>
            <a:pPr indent="0" lvl="0" marL="0" marR="0" rtl="1" algn="ctr">
              <a:spcBef>
                <a:spcPts val="0"/>
              </a:spcBef>
              <a:spcAft>
                <a:spcPts val="0"/>
              </a:spcAft>
              <a:buNone/>
            </a:pPr>
            <a:r>
              <a:t/>
            </a:r>
            <a:endParaRPr b="1" i="0" sz="1800" u="none" cap="none" strike="noStrike">
              <a:solidFill>
                <a:srgbClr val="595959"/>
              </a:solidFill>
              <a:latin typeface="Century Gothic"/>
              <a:ea typeface="Century Gothic"/>
              <a:cs typeface="Century Gothic"/>
              <a:sym typeface="Century Gothic"/>
            </a:endParaRPr>
          </a:p>
        </p:txBody>
      </p:sp>
      <p:grpSp>
        <p:nvGrpSpPr>
          <p:cNvPr id="189" name="Google Shape;189;p10"/>
          <p:cNvGrpSpPr/>
          <p:nvPr/>
        </p:nvGrpSpPr>
        <p:grpSpPr>
          <a:xfrm flipH="1" rot="10800000">
            <a:off x="813858" y="2053529"/>
            <a:ext cx="5208942" cy="1153910"/>
            <a:chOff x="1079059" y="2228500"/>
            <a:chExt cx="2072633" cy="1312681"/>
          </a:xfrm>
        </p:grpSpPr>
        <p:sp>
          <p:nvSpPr>
            <p:cNvPr id="190" name="Google Shape;190;p10"/>
            <p:cNvSpPr/>
            <p:nvPr/>
          </p:nvSpPr>
          <p:spPr>
            <a:xfrm>
              <a:off x="2897090" y="2228500"/>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91" name="Google Shape;191;p10"/>
            <p:cNvSpPr/>
            <p:nvPr/>
          </p:nvSpPr>
          <p:spPr>
            <a:xfrm rot="-5400000">
              <a:off x="1713633" y="1848524"/>
              <a:ext cx="803485" cy="2072633"/>
            </a:xfrm>
            <a:prstGeom prst="round2SameRect">
              <a:avLst>
                <a:gd fmla="val 50000" name="adj1"/>
                <a:gd fmla="val 0" name="adj2"/>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92" name="Google Shape;192;p10"/>
            <p:cNvSpPr/>
            <p:nvPr/>
          </p:nvSpPr>
          <p:spPr>
            <a:xfrm flipH="1" rot="10800000">
              <a:off x="2897090" y="3286584"/>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193" name="Google Shape;193;p10"/>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Project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Building</a:t>
            </a:r>
            <a:r>
              <a:rPr b="0" i="0" lang="en-US" sz="2400" u="none" cap="none" strike="noStrike">
                <a:solidFill>
                  <a:srgbClr val="7030A0"/>
                </a:solidFill>
                <a:latin typeface="Calibri"/>
                <a:ea typeface="Calibri"/>
                <a:cs typeface="Calibri"/>
                <a:sym typeface="Calibri"/>
              </a:rPr>
              <a:t>: 1- Data Cleaning &amp; modeling</a:t>
            </a:r>
            <a:endParaRPr b="0" i="0" sz="2400" u="none" cap="none" strike="noStrike">
              <a:solidFill>
                <a:srgbClr val="7030A0"/>
              </a:solidFill>
              <a:latin typeface="Calibri"/>
              <a:ea typeface="Calibri"/>
              <a:cs typeface="Calibri"/>
              <a:sym typeface="Calibri"/>
            </a:endParaRPr>
          </a:p>
        </p:txBody>
      </p:sp>
      <p:sp>
        <p:nvSpPr>
          <p:cNvPr id="194" name="Google Shape;194;p10">
            <a:hlinkClick action="ppaction://hlinksldjump" r:id="rId7"/>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95" name="Google Shape;195;p10"/>
          <p:cNvGrpSpPr/>
          <p:nvPr/>
        </p:nvGrpSpPr>
        <p:grpSpPr>
          <a:xfrm>
            <a:off x="6360020" y="1373908"/>
            <a:ext cx="4973083" cy="4834760"/>
            <a:chOff x="6360020" y="1373908"/>
            <a:chExt cx="4973083" cy="4834760"/>
          </a:xfrm>
        </p:grpSpPr>
        <p:pic>
          <p:nvPicPr>
            <p:cNvPr id="196" name="Google Shape;196;p10"/>
            <p:cNvPicPr preferRelativeResize="0"/>
            <p:nvPr/>
          </p:nvPicPr>
          <p:blipFill rotWithShape="1">
            <a:blip r:embed="rId8">
              <a:alphaModFix/>
            </a:blip>
            <a:srcRect b="0" l="0" r="0" t="0"/>
            <a:stretch/>
          </p:blipFill>
          <p:spPr>
            <a:xfrm>
              <a:off x="6360020" y="1373908"/>
              <a:ext cx="3322823" cy="2526336"/>
            </a:xfrm>
            <a:prstGeom prst="roundRect">
              <a:avLst>
                <a:gd fmla="val 16667" name="adj"/>
              </a:avLst>
            </a:prstGeom>
            <a:noFill/>
            <a:ln>
              <a:noFill/>
            </a:ln>
            <a:effectLst>
              <a:outerShdw blurRad="50800" rotWithShape="0" algn="tl" dir="2700000" dist="38100">
                <a:srgbClr val="000000">
                  <a:alpha val="40000"/>
                </a:srgbClr>
              </a:outerShdw>
            </a:effectLst>
          </p:spPr>
        </p:pic>
        <p:pic>
          <p:nvPicPr>
            <p:cNvPr id="197" name="Google Shape;197;p10"/>
            <p:cNvPicPr preferRelativeResize="0"/>
            <p:nvPr/>
          </p:nvPicPr>
          <p:blipFill rotWithShape="1">
            <a:blip r:embed="rId9">
              <a:alphaModFix/>
            </a:blip>
            <a:srcRect b="0" l="0" r="0" t="0"/>
            <a:stretch/>
          </p:blipFill>
          <p:spPr>
            <a:xfrm>
              <a:off x="7315201" y="3238799"/>
              <a:ext cx="4017902" cy="2969869"/>
            </a:xfrm>
            <a:prstGeom prst="roundRect">
              <a:avLst>
                <a:gd fmla="val 16667" name="adj"/>
              </a:avLst>
            </a:prstGeom>
            <a:noFill/>
            <a:ln>
              <a:noFill/>
            </a:ln>
            <a:effectLst>
              <a:outerShdw blurRad="50800" rotWithShape="0" algn="tl" dir="2700000" dist="38100">
                <a:srgbClr val="000000">
                  <a:alpha val="40000"/>
                </a:srgbClr>
              </a:outerShdw>
            </a:effectLst>
          </p:spPr>
        </p:pic>
      </p:grpSp>
      <p:pic>
        <p:nvPicPr>
          <p:cNvPr id="198" name="Google Shape;198;p10"/>
          <p:cNvPicPr preferRelativeResize="0"/>
          <p:nvPr/>
        </p:nvPicPr>
        <p:blipFill rotWithShape="1">
          <a:blip r:embed="rId10">
            <a:alphaModFix/>
          </a:blip>
          <a:srcRect b="0" l="0" r="0" t="0"/>
          <a:stretch/>
        </p:blipFill>
        <p:spPr>
          <a:xfrm>
            <a:off x="80151" y="5769807"/>
            <a:ext cx="1215571" cy="1088193"/>
          </a:xfrm>
          <a:prstGeom prst="rect">
            <a:avLst/>
          </a:prstGeom>
          <a:noFill/>
          <a:ln>
            <a:noFill/>
          </a:ln>
        </p:spPr>
      </p:pic>
      <p:grpSp>
        <p:nvGrpSpPr>
          <p:cNvPr id="199" name="Google Shape;199;p10"/>
          <p:cNvGrpSpPr/>
          <p:nvPr/>
        </p:nvGrpSpPr>
        <p:grpSpPr>
          <a:xfrm>
            <a:off x="830479" y="2470719"/>
            <a:ext cx="5121368" cy="2828812"/>
            <a:chOff x="830479" y="2470719"/>
            <a:chExt cx="5121368" cy="2828812"/>
          </a:xfrm>
        </p:grpSpPr>
        <p:sp>
          <p:nvSpPr>
            <p:cNvPr id="200" name="Google Shape;200;p10"/>
            <p:cNvSpPr txBox="1"/>
            <p:nvPr/>
          </p:nvSpPr>
          <p:spPr>
            <a:xfrm>
              <a:off x="904087" y="2470719"/>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1- Data Cleaning</a:t>
              </a:r>
              <a:endParaRPr b="1" i="0" sz="1800" u="none" cap="none" strike="noStrike">
                <a:solidFill>
                  <a:srgbClr val="595959"/>
                </a:solidFill>
                <a:latin typeface="Century Gothic"/>
                <a:ea typeface="Century Gothic"/>
                <a:cs typeface="Century Gothic"/>
                <a:sym typeface="Century Gothic"/>
              </a:endParaRPr>
            </a:p>
          </p:txBody>
        </p:sp>
        <p:sp>
          <p:nvSpPr>
            <p:cNvPr id="201" name="Google Shape;201;p10"/>
            <p:cNvSpPr txBox="1"/>
            <p:nvPr/>
          </p:nvSpPr>
          <p:spPr>
            <a:xfrm>
              <a:off x="830479" y="3096525"/>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2- Table Cutting</a:t>
              </a:r>
              <a:endParaRPr b="1" i="0" sz="1800" u="none" cap="none" strike="noStrike">
                <a:solidFill>
                  <a:srgbClr val="595959"/>
                </a:solidFill>
                <a:latin typeface="Century Gothic"/>
                <a:ea typeface="Century Gothic"/>
                <a:cs typeface="Century Gothic"/>
                <a:sym typeface="Century Gothic"/>
              </a:endParaRPr>
            </a:p>
          </p:txBody>
        </p:sp>
        <p:sp>
          <p:nvSpPr>
            <p:cNvPr id="202" name="Google Shape;202;p10"/>
            <p:cNvSpPr txBox="1"/>
            <p:nvPr/>
          </p:nvSpPr>
          <p:spPr>
            <a:xfrm>
              <a:off x="947373" y="3727002"/>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3- Create Column</a:t>
              </a:r>
              <a:endParaRPr/>
            </a:p>
          </p:txBody>
        </p:sp>
        <p:sp>
          <p:nvSpPr>
            <p:cNvPr id="203" name="Google Shape;203;p10"/>
            <p:cNvSpPr txBox="1"/>
            <p:nvPr/>
          </p:nvSpPr>
          <p:spPr>
            <a:xfrm>
              <a:off x="1184565" y="4328858"/>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4- Create Measures</a:t>
              </a:r>
              <a:endParaRPr b="1" i="0" sz="1800" u="none" cap="none" strike="noStrike">
                <a:solidFill>
                  <a:srgbClr val="595959"/>
                </a:solidFill>
                <a:latin typeface="Century Gothic"/>
                <a:ea typeface="Century Gothic"/>
                <a:cs typeface="Century Gothic"/>
                <a:sym typeface="Century Gothic"/>
              </a:endParaRPr>
            </a:p>
          </p:txBody>
        </p:sp>
        <p:sp>
          <p:nvSpPr>
            <p:cNvPr id="204" name="Google Shape;204;p10"/>
            <p:cNvSpPr txBox="1"/>
            <p:nvPr/>
          </p:nvSpPr>
          <p:spPr>
            <a:xfrm>
              <a:off x="1218748" y="4930199"/>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5- Creating relations</a:t>
              </a:r>
              <a:endParaRPr b="1" i="0" sz="1800" u="none" cap="none" strike="noStrike">
                <a:solidFill>
                  <a:srgbClr val="595959"/>
                </a:solidFill>
                <a:latin typeface="Century Gothic"/>
                <a:ea typeface="Century Gothic"/>
                <a:cs typeface="Century Gothic"/>
                <a:sym typeface="Century Gothic"/>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250"/>
                                        <p:tgtEl>
                                          <p:spTgt spid="18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208" name="Shape 208"/>
        <p:cNvGrpSpPr/>
        <p:nvPr/>
      </p:nvGrpSpPr>
      <p:grpSpPr>
        <a:xfrm>
          <a:off x="0" y="0"/>
          <a:ext cx="0" cy="0"/>
          <a:chOff x="0" y="0"/>
          <a:chExt cx="0" cy="0"/>
        </a:xfrm>
      </p:grpSpPr>
      <p:pic>
        <p:nvPicPr>
          <p:cNvPr id="209" name="Google Shape;209;p11"/>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210" name="Google Shape;210;p11"/>
          <p:cNvSpPr/>
          <p:nvPr/>
        </p:nvSpPr>
        <p:spPr>
          <a:xfrm>
            <a:off x="6002963" y="1079538"/>
            <a:ext cx="5855207" cy="5364806"/>
          </a:xfrm>
          <a:prstGeom prst="roundRect">
            <a:avLst>
              <a:gd fmla="val 16667" name="adj"/>
            </a:avLst>
          </a:prstGeom>
          <a:solidFill>
            <a:schemeClr val="lt1"/>
          </a:solidFill>
          <a:ln>
            <a:noFill/>
          </a:ln>
          <a:effectLst>
            <a:outerShdw blurRad="50800" rotWithShape="0" algn="bl" dir="18900000" dist="38100">
              <a:srgbClr val="000000">
                <a:alpha val="40000"/>
              </a:srgbClr>
            </a:outerShdw>
          </a:effectLst>
        </p:spPr>
        <p:txBody>
          <a:bodyPr anchorCtr="0" anchor="t" bIns="0" lIns="91425" spcFirstLastPara="1" rIns="91425" wrap="square" tIns="0">
            <a:noAutofit/>
          </a:bodyPr>
          <a:lstStyle/>
          <a:p>
            <a:pPr indent="0" lvl="0" marL="0" marR="0" rtl="1" algn="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11" name="Google Shape;211;p11"/>
          <p:cNvSpPr/>
          <p:nvPr/>
        </p:nvSpPr>
        <p:spPr>
          <a:xfrm rot="10800000">
            <a:off x="605219" y="1971608"/>
            <a:ext cx="5397744" cy="3874332"/>
          </a:xfrm>
          <a:custGeom>
            <a:rect b="b" l="l" r="r" t="t"/>
            <a:pathLst>
              <a:path extrusionOk="0" h="4853354" w="2982350">
                <a:moveTo>
                  <a:pt x="0" y="0"/>
                </a:moveTo>
                <a:lnTo>
                  <a:pt x="1008042" y="0"/>
                </a:lnTo>
                <a:lnTo>
                  <a:pt x="1129938" y="0"/>
                </a:lnTo>
                <a:lnTo>
                  <a:pt x="2587479" y="0"/>
                </a:lnTo>
                <a:cubicBezTo>
                  <a:pt x="2805560" y="0"/>
                  <a:pt x="2982350" y="176790"/>
                  <a:pt x="2982350" y="394871"/>
                </a:cubicBezTo>
                <a:lnTo>
                  <a:pt x="2982350" y="4458483"/>
                </a:lnTo>
                <a:cubicBezTo>
                  <a:pt x="2982350" y="4676564"/>
                  <a:pt x="2805560" y="4853354"/>
                  <a:pt x="2587479" y="4853354"/>
                </a:cubicBezTo>
                <a:lnTo>
                  <a:pt x="1129938" y="4853354"/>
                </a:lnTo>
                <a:lnTo>
                  <a:pt x="1008042" y="4853354"/>
                </a:lnTo>
                <a:lnTo>
                  <a:pt x="0" y="4853354"/>
                </a:lnTo>
                <a:close/>
              </a:path>
            </a:pathLst>
          </a:custGeom>
          <a:solidFill>
            <a:srgbClr val="D8D8D8"/>
          </a:solidFill>
          <a:ln>
            <a:noFill/>
          </a:ln>
          <a:effectLst>
            <a:outerShdw blurRad="50800" rotWithShape="0" algn="bl" dir="18900000" dist="38100">
              <a:srgbClr val="000000">
                <a:alpha val="40000"/>
              </a:srgbClr>
            </a:outerShdw>
          </a:effectLst>
        </p:spPr>
        <p:txBody>
          <a:bodyPr anchorCtr="0" anchor="t"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595959"/>
              </a:solidFill>
              <a:latin typeface="Arial"/>
              <a:ea typeface="Arial"/>
              <a:cs typeface="Arial"/>
              <a:sym typeface="Arial"/>
            </a:endParaRPr>
          </a:p>
          <a:p>
            <a:pPr indent="0" lvl="0" marL="0" marR="0" rtl="1" algn="ctr">
              <a:spcBef>
                <a:spcPts val="0"/>
              </a:spcBef>
              <a:spcAft>
                <a:spcPts val="0"/>
              </a:spcAft>
              <a:buNone/>
            </a:pPr>
            <a:r>
              <a:t/>
            </a:r>
            <a:endParaRPr b="1" i="0" sz="1800" u="none" cap="none" strike="noStrike">
              <a:solidFill>
                <a:srgbClr val="595959"/>
              </a:solidFill>
              <a:latin typeface="Century Gothic"/>
              <a:ea typeface="Century Gothic"/>
              <a:cs typeface="Century Gothic"/>
              <a:sym typeface="Century Gothic"/>
            </a:endParaRPr>
          </a:p>
        </p:txBody>
      </p:sp>
      <p:grpSp>
        <p:nvGrpSpPr>
          <p:cNvPr id="212" name="Google Shape;212;p11"/>
          <p:cNvGrpSpPr/>
          <p:nvPr/>
        </p:nvGrpSpPr>
        <p:grpSpPr>
          <a:xfrm flipH="1" rot="10800000">
            <a:off x="781886" y="2067268"/>
            <a:ext cx="5255633" cy="1153910"/>
            <a:chOff x="1079059" y="2228500"/>
            <a:chExt cx="2072633" cy="1312681"/>
          </a:xfrm>
        </p:grpSpPr>
        <p:sp>
          <p:nvSpPr>
            <p:cNvPr id="213" name="Google Shape;213;p11"/>
            <p:cNvSpPr/>
            <p:nvPr/>
          </p:nvSpPr>
          <p:spPr>
            <a:xfrm>
              <a:off x="2897090" y="2228500"/>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14" name="Google Shape;214;p11"/>
            <p:cNvSpPr/>
            <p:nvPr/>
          </p:nvSpPr>
          <p:spPr>
            <a:xfrm rot="-5400000">
              <a:off x="1713633" y="1848524"/>
              <a:ext cx="803485" cy="2072633"/>
            </a:xfrm>
            <a:prstGeom prst="round2SameRect">
              <a:avLst>
                <a:gd fmla="val 50000" name="adj1"/>
                <a:gd fmla="val 0" name="adj2"/>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15" name="Google Shape;215;p11"/>
            <p:cNvSpPr/>
            <p:nvPr/>
          </p:nvSpPr>
          <p:spPr>
            <a:xfrm flipH="1" rot="10800000">
              <a:off x="2897090" y="3286584"/>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216" name="Google Shape;216;p11"/>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Project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Building</a:t>
            </a:r>
            <a:r>
              <a:rPr b="0" i="0" lang="en-US" sz="2400" u="none" cap="none" strike="noStrike">
                <a:solidFill>
                  <a:srgbClr val="7030A0"/>
                </a:solidFill>
                <a:latin typeface="Calibri"/>
                <a:ea typeface="Calibri"/>
                <a:cs typeface="Calibri"/>
                <a:sym typeface="Calibri"/>
              </a:rPr>
              <a:t>: 1- Data Cleaning &amp; modeling</a:t>
            </a:r>
            <a:endParaRPr b="0" i="0" sz="2400" u="none" cap="none" strike="noStrike">
              <a:solidFill>
                <a:srgbClr val="7030A0"/>
              </a:solidFill>
              <a:latin typeface="Calibri"/>
              <a:ea typeface="Calibri"/>
              <a:cs typeface="Calibri"/>
              <a:sym typeface="Calibri"/>
            </a:endParaRPr>
          </a:p>
        </p:txBody>
      </p:sp>
      <p:grpSp>
        <p:nvGrpSpPr>
          <p:cNvPr id="217" name="Google Shape;217;p11"/>
          <p:cNvGrpSpPr/>
          <p:nvPr/>
        </p:nvGrpSpPr>
        <p:grpSpPr>
          <a:xfrm>
            <a:off x="6294000" y="1502872"/>
            <a:ext cx="5012902" cy="4941472"/>
            <a:chOff x="6294000" y="1502872"/>
            <a:chExt cx="5012902" cy="4941472"/>
          </a:xfrm>
        </p:grpSpPr>
        <p:pic>
          <p:nvPicPr>
            <p:cNvPr id="218" name="Google Shape;218;p11"/>
            <p:cNvPicPr preferRelativeResize="0"/>
            <p:nvPr/>
          </p:nvPicPr>
          <p:blipFill rotWithShape="1">
            <a:blip r:embed="rId7">
              <a:alphaModFix/>
            </a:blip>
            <a:srcRect b="0" l="0" r="0" t="0"/>
            <a:stretch/>
          </p:blipFill>
          <p:spPr>
            <a:xfrm>
              <a:off x="6294000" y="1502872"/>
              <a:ext cx="2964299" cy="2252699"/>
            </a:xfrm>
            <a:prstGeom prst="roundRect">
              <a:avLst>
                <a:gd fmla="val 16667" name="adj"/>
              </a:avLst>
            </a:prstGeom>
            <a:noFill/>
            <a:ln>
              <a:noFill/>
            </a:ln>
            <a:effectLst>
              <a:outerShdw blurRad="50800" rotWithShape="0" algn="tl" dir="2700000" dist="38100">
                <a:srgbClr val="000000">
                  <a:alpha val="40000"/>
                </a:srgbClr>
              </a:outerShdw>
            </a:effectLst>
          </p:spPr>
        </p:pic>
        <p:pic>
          <p:nvPicPr>
            <p:cNvPr id="219" name="Google Shape;219;p11"/>
            <p:cNvPicPr preferRelativeResize="0"/>
            <p:nvPr/>
          </p:nvPicPr>
          <p:blipFill rotWithShape="1">
            <a:blip r:embed="rId8">
              <a:alphaModFix/>
            </a:blip>
            <a:srcRect b="0" l="0" r="0" t="0"/>
            <a:stretch/>
          </p:blipFill>
          <p:spPr>
            <a:xfrm>
              <a:off x="7723414" y="3900244"/>
              <a:ext cx="3583488" cy="2544100"/>
            </a:xfrm>
            <a:prstGeom prst="roundRect">
              <a:avLst>
                <a:gd fmla="val 16667" name="adj"/>
              </a:avLst>
            </a:prstGeom>
            <a:noFill/>
            <a:ln>
              <a:noFill/>
            </a:ln>
            <a:effectLst>
              <a:outerShdw blurRad="50800" rotWithShape="0" algn="tl" dir="2700000" dist="38100">
                <a:srgbClr val="000000">
                  <a:alpha val="40000"/>
                </a:srgbClr>
              </a:outerShdw>
            </a:effectLst>
          </p:spPr>
        </p:pic>
        <p:cxnSp>
          <p:nvCxnSpPr>
            <p:cNvPr id="220" name="Google Shape;220;p11"/>
            <p:cNvCxnSpPr/>
            <p:nvPr/>
          </p:nvCxnSpPr>
          <p:spPr>
            <a:xfrm>
              <a:off x="9258300" y="3429000"/>
              <a:ext cx="832193" cy="441530"/>
            </a:xfrm>
            <a:prstGeom prst="bentConnector3">
              <a:avLst>
                <a:gd fmla="val 99053" name="adj1"/>
              </a:avLst>
            </a:prstGeom>
            <a:noFill/>
            <a:ln cap="flat" cmpd="sng" w="25400">
              <a:solidFill>
                <a:schemeClr val="accent2"/>
              </a:solidFill>
              <a:prstDash val="solid"/>
              <a:miter lim="800000"/>
              <a:headEnd len="sm" w="sm" type="none"/>
              <a:tailEnd len="med" w="med" type="triangle"/>
            </a:ln>
          </p:spPr>
        </p:cxnSp>
      </p:grpSp>
      <p:sp>
        <p:nvSpPr>
          <p:cNvPr id="221" name="Google Shape;221;p11">
            <a:hlinkClick action="ppaction://hlinksldjump" r:id="rId9"/>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22" name="Google Shape;222;p11"/>
          <p:cNvPicPr preferRelativeResize="0"/>
          <p:nvPr/>
        </p:nvPicPr>
        <p:blipFill rotWithShape="1">
          <a:blip r:embed="rId10">
            <a:alphaModFix/>
          </a:blip>
          <a:srcRect b="0" l="0" r="0" t="0"/>
          <a:stretch/>
        </p:blipFill>
        <p:spPr>
          <a:xfrm>
            <a:off x="80151" y="5769807"/>
            <a:ext cx="1215571" cy="1088193"/>
          </a:xfrm>
          <a:prstGeom prst="rect">
            <a:avLst/>
          </a:prstGeom>
          <a:noFill/>
          <a:ln>
            <a:noFill/>
          </a:ln>
        </p:spPr>
      </p:pic>
      <p:grpSp>
        <p:nvGrpSpPr>
          <p:cNvPr id="223" name="Google Shape;223;p11"/>
          <p:cNvGrpSpPr/>
          <p:nvPr/>
        </p:nvGrpSpPr>
        <p:grpSpPr>
          <a:xfrm>
            <a:off x="830479" y="2470719"/>
            <a:ext cx="5121368" cy="2828812"/>
            <a:chOff x="830479" y="2470719"/>
            <a:chExt cx="5121368" cy="2828812"/>
          </a:xfrm>
        </p:grpSpPr>
        <p:sp>
          <p:nvSpPr>
            <p:cNvPr id="224" name="Google Shape;224;p11"/>
            <p:cNvSpPr txBox="1"/>
            <p:nvPr/>
          </p:nvSpPr>
          <p:spPr>
            <a:xfrm>
              <a:off x="904087" y="2470719"/>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1- Data Cleaning</a:t>
              </a:r>
              <a:endParaRPr b="1" i="0" sz="1800" u="none" cap="none" strike="noStrike">
                <a:solidFill>
                  <a:srgbClr val="595959"/>
                </a:solidFill>
                <a:latin typeface="Century Gothic"/>
                <a:ea typeface="Century Gothic"/>
                <a:cs typeface="Century Gothic"/>
                <a:sym typeface="Century Gothic"/>
              </a:endParaRPr>
            </a:p>
          </p:txBody>
        </p:sp>
        <p:sp>
          <p:nvSpPr>
            <p:cNvPr id="225" name="Google Shape;225;p11"/>
            <p:cNvSpPr txBox="1"/>
            <p:nvPr/>
          </p:nvSpPr>
          <p:spPr>
            <a:xfrm>
              <a:off x="830479" y="3096525"/>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2- Table Cutting</a:t>
              </a:r>
              <a:endParaRPr b="1" i="0" sz="1800" u="none" cap="none" strike="noStrike">
                <a:solidFill>
                  <a:srgbClr val="595959"/>
                </a:solidFill>
                <a:latin typeface="Century Gothic"/>
                <a:ea typeface="Century Gothic"/>
                <a:cs typeface="Century Gothic"/>
                <a:sym typeface="Century Gothic"/>
              </a:endParaRPr>
            </a:p>
          </p:txBody>
        </p:sp>
        <p:sp>
          <p:nvSpPr>
            <p:cNvPr id="226" name="Google Shape;226;p11"/>
            <p:cNvSpPr txBox="1"/>
            <p:nvPr/>
          </p:nvSpPr>
          <p:spPr>
            <a:xfrm>
              <a:off x="947373" y="3727002"/>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3- Create Column</a:t>
              </a:r>
              <a:endParaRPr/>
            </a:p>
          </p:txBody>
        </p:sp>
        <p:sp>
          <p:nvSpPr>
            <p:cNvPr id="227" name="Google Shape;227;p11"/>
            <p:cNvSpPr txBox="1"/>
            <p:nvPr/>
          </p:nvSpPr>
          <p:spPr>
            <a:xfrm>
              <a:off x="1184565" y="4328858"/>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4- Create Measures</a:t>
              </a:r>
              <a:endParaRPr b="1" i="0" sz="1800" u="none" cap="none" strike="noStrike">
                <a:solidFill>
                  <a:srgbClr val="595959"/>
                </a:solidFill>
                <a:latin typeface="Century Gothic"/>
                <a:ea typeface="Century Gothic"/>
                <a:cs typeface="Century Gothic"/>
                <a:sym typeface="Century Gothic"/>
              </a:endParaRPr>
            </a:p>
          </p:txBody>
        </p:sp>
        <p:sp>
          <p:nvSpPr>
            <p:cNvPr id="228" name="Google Shape;228;p11"/>
            <p:cNvSpPr txBox="1"/>
            <p:nvPr/>
          </p:nvSpPr>
          <p:spPr>
            <a:xfrm>
              <a:off x="1218748" y="4930199"/>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5- Creating relations</a:t>
              </a:r>
              <a:endParaRPr b="1" i="0" sz="1800" u="none" cap="none" strike="noStrike">
                <a:solidFill>
                  <a:srgbClr val="595959"/>
                </a:solidFill>
                <a:latin typeface="Century Gothic"/>
                <a:ea typeface="Century Gothic"/>
                <a:cs typeface="Century Gothic"/>
                <a:sym typeface="Century Gothic"/>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250"/>
                                        <p:tgtEl>
                                          <p:spTgt spid="210"/>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232" name="Shape 232"/>
        <p:cNvGrpSpPr/>
        <p:nvPr/>
      </p:nvGrpSpPr>
      <p:grpSpPr>
        <a:xfrm>
          <a:off x="0" y="0"/>
          <a:ext cx="0" cy="0"/>
          <a:chOff x="0" y="0"/>
          <a:chExt cx="0" cy="0"/>
        </a:xfrm>
      </p:grpSpPr>
      <p:pic>
        <p:nvPicPr>
          <p:cNvPr id="233" name="Google Shape;233;p12"/>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234" name="Google Shape;234;p12"/>
          <p:cNvSpPr/>
          <p:nvPr/>
        </p:nvSpPr>
        <p:spPr>
          <a:xfrm>
            <a:off x="6002963" y="1079538"/>
            <a:ext cx="5855207" cy="5364806"/>
          </a:xfrm>
          <a:prstGeom prst="roundRect">
            <a:avLst>
              <a:gd fmla="val 16667" name="adj"/>
            </a:avLst>
          </a:prstGeom>
          <a:solidFill>
            <a:schemeClr val="lt1"/>
          </a:solidFill>
          <a:ln>
            <a:noFill/>
          </a:ln>
          <a:effectLst>
            <a:outerShdw blurRad="50800" rotWithShape="0" algn="bl" dir="18900000" dist="38100">
              <a:srgbClr val="000000">
                <a:alpha val="40000"/>
              </a:srgbClr>
            </a:outerShdw>
          </a:effectLst>
        </p:spPr>
        <p:txBody>
          <a:bodyPr anchorCtr="0" anchor="t" bIns="0" lIns="91425" spcFirstLastPara="1" rIns="91425" wrap="square" tIns="0">
            <a:noAutofit/>
          </a:bodyPr>
          <a:lstStyle/>
          <a:p>
            <a:pPr indent="0" lvl="0" marL="0" marR="0" rtl="1" algn="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35" name="Google Shape;235;p12"/>
          <p:cNvSpPr/>
          <p:nvPr/>
        </p:nvSpPr>
        <p:spPr>
          <a:xfrm rot="10800000">
            <a:off x="605219" y="1971608"/>
            <a:ext cx="5397744" cy="3874332"/>
          </a:xfrm>
          <a:custGeom>
            <a:rect b="b" l="l" r="r" t="t"/>
            <a:pathLst>
              <a:path extrusionOk="0" h="4853354" w="2982350">
                <a:moveTo>
                  <a:pt x="0" y="0"/>
                </a:moveTo>
                <a:lnTo>
                  <a:pt x="1008042" y="0"/>
                </a:lnTo>
                <a:lnTo>
                  <a:pt x="1129938" y="0"/>
                </a:lnTo>
                <a:lnTo>
                  <a:pt x="2587479" y="0"/>
                </a:lnTo>
                <a:cubicBezTo>
                  <a:pt x="2805560" y="0"/>
                  <a:pt x="2982350" y="176790"/>
                  <a:pt x="2982350" y="394871"/>
                </a:cubicBezTo>
                <a:lnTo>
                  <a:pt x="2982350" y="4458483"/>
                </a:lnTo>
                <a:cubicBezTo>
                  <a:pt x="2982350" y="4676564"/>
                  <a:pt x="2805560" y="4853354"/>
                  <a:pt x="2587479" y="4853354"/>
                </a:cubicBezTo>
                <a:lnTo>
                  <a:pt x="1129938" y="4853354"/>
                </a:lnTo>
                <a:lnTo>
                  <a:pt x="1008042" y="4853354"/>
                </a:lnTo>
                <a:lnTo>
                  <a:pt x="0" y="4853354"/>
                </a:lnTo>
                <a:close/>
              </a:path>
            </a:pathLst>
          </a:custGeom>
          <a:solidFill>
            <a:srgbClr val="D8D8D8"/>
          </a:solidFill>
          <a:ln>
            <a:noFill/>
          </a:ln>
          <a:effectLst>
            <a:outerShdw blurRad="50800" rotWithShape="0" algn="bl" dir="18900000" dist="38100">
              <a:srgbClr val="000000">
                <a:alpha val="40000"/>
              </a:srgbClr>
            </a:outerShdw>
          </a:effectLst>
        </p:spPr>
        <p:txBody>
          <a:bodyPr anchorCtr="0" anchor="t"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595959"/>
              </a:solidFill>
              <a:latin typeface="Arial"/>
              <a:ea typeface="Arial"/>
              <a:cs typeface="Arial"/>
              <a:sym typeface="Arial"/>
            </a:endParaRPr>
          </a:p>
          <a:p>
            <a:pPr indent="0" lvl="0" marL="0" marR="0" rtl="1" algn="ctr">
              <a:spcBef>
                <a:spcPts val="0"/>
              </a:spcBef>
              <a:spcAft>
                <a:spcPts val="0"/>
              </a:spcAft>
              <a:buNone/>
            </a:pPr>
            <a:r>
              <a:t/>
            </a:r>
            <a:endParaRPr b="1" i="0" sz="1800" u="none" cap="none" strike="noStrike">
              <a:solidFill>
                <a:srgbClr val="595959"/>
              </a:solidFill>
              <a:latin typeface="Century Gothic"/>
              <a:ea typeface="Century Gothic"/>
              <a:cs typeface="Century Gothic"/>
              <a:sym typeface="Century Gothic"/>
            </a:endParaRPr>
          </a:p>
        </p:txBody>
      </p:sp>
      <p:grpSp>
        <p:nvGrpSpPr>
          <p:cNvPr id="236" name="Google Shape;236;p12"/>
          <p:cNvGrpSpPr/>
          <p:nvPr/>
        </p:nvGrpSpPr>
        <p:grpSpPr>
          <a:xfrm flipH="1" rot="10800000">
            <a:off x="823877" y="2731737"/>
            <a:ext cx="5208942" cy="1153910"/>
            <a:chOff x="1079059" y="2228500"/>
            <a:chExt cx="2072633" cy="1312681"/>
          </a:xfrm>
        </p:grpSpPr>
        <p:sp>
          <p:nvSpPr>
            <p:cNvPr id="237" name="Google Shape;237;p12"/>
            <p:cNvSpPr/>
            <p:nvPr/>
          </p:nvSpPr>
          <p:spPr>
            <a:xfrm>
              <a:off x="2897090" y="2228500"/>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38" name="Google Shape;238;p12"/>
            <p:cNvSpPr/>
            <p:nvPr/>
          </p:nvSpPr>
          <p:spPr>
            <a:xfrm rot="-5400000">
              <a:off x="1713633" y="1848524"/>
              <a:ext cx="803485" cy="2072633"/>
            </a:xfrm>
            <a:prstGeom prst="round2SameRect">
              <a:avLst>
                <a:gd fmla="val 50000" name="adj1"/>
                <a:gd fmla="val 0" name="adj2"/>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39" name="Google Shape;239;p12"/>
            <p:cNvSpPr/>
            <p:nvPr/>
          </p:nvSpPr>
          <p:spPr>
            <a:xfrm flipH="1" rot="10800000">
              <a:off x="2897090" y="3286584"/>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240" name="Google Shape;240;p12"/>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Project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Building</a:t>
            </a:r>
            <a:r>
              <a:rPr b="0" i="0" lang="en-US" sz="2400" u="none" cap="none" strike="noStrike">
                <a:solidFill>
                  <a:srgbClr val="7030A0"/>
                </a:solidFill>
                <a:latin typeface="Calibri"/>
                <a:ea typeface="Calibri"/>
                <a:cs typeface="Calibri"/>
                <a:sym typeface="Calibri"/>
              </a:rPr>
              <a:t>: 1- Data Cleaning &amp; modeling</a:t>
            </a:r>
            <a:endParaRPr b="0" i="0" sz="2400" u="none" cap="none" strike="noStrike">
              <a:solidFill>
                <a:srgbClr val="7030A0"/>
              </a:solidFill>
              <a:latin typeface="Calibri"/>
              <a:ea typeface="Calibri"/>
              <a:cs typeface="Calibri"/>
              <a:sym typeface="Calibri"/>
            </a:endParaRPr>
          </a:p>
        </p:txBody>
      </p:sp>
      <p:grpSp>
        <p:nvGrpSpPr>
          <p:cNvPr id="241" name="Google Shape;241;p12"/>
          <p:cNvGrpSpPr/>
          <p:nvPr/>
        </p:nvGrpSpPr>
        <p:grpSpPr>
          <a:xfrm>
            <a:off x="7934125" y="1165127"/>
            <a:ext cx="3196809" cy="5148776"/>
            <a:chOff x="7272997" y="1187553"/>
            <a:chExt cx="3196809" cy="5148776"/>
          </a:xfrm>
        </p:grpSpPr>
        <p:pic>
          <p:nvPicPr>
            <p:cNvPr id="242" name="Google Shape;242;p12"/>
            <p:cNvPicPr preferRelativeResize="0"/>
            <p:nvPr/>
          </p:nvPicPr>
          <p:blipFill rotWithShape="1">
            <a:blip r:embed="rId7">
              <a:alphaModFix/>
            </a:blip>
            <a:srcRect b="8414" l="69642" r="12301" t="21202"/>
            <a:stretch/>
          </p:blipFill>
          <p:spPr>
            <a:xfrm>
              <a:off x="7272997" y="1187553"/>
              <a:ext cx="2349304" cy="5148776"/>
            </a:xfrm>
            <a:prstGeom prst="roundRect">
              <a:avLst>
                <a:gd fmla="val 16667" name="adj"/>
              </a:avLst>
            </a:prstGeom>
            <a:noFill/>
            <a:ln>
              <a:noFill/>
            </a:ln>
            <a:effectLst>
              <a:outerShdw blurRad="50800" rotWithShape="0" algn="tl" dir="2700000" dist="38100">
                <a:srgbClr val="000000">
                  <a:alpha val="40000"/>
                </a:srgbClr>
              </a:outerShdw>
            </a:effectLst>
          </p:spPr>
        </p:pic>
        <p:cxnSp>
          <p:nvCxnSpPr>
            <p:cNvPr id="243" name="Google Shape;243;p12"/>
            <p:cNvCxnSpPr/>
            <p:nvPr/>
          </p:nvCxnSpPr>
          <p:spPr>
            <a:xfrm rot="10800000">
              <a:off x="9425354" y="3900244"/>
              <a:ext cx="1044452" cy="8530"/>
            </a:xfrm>
            <a:prstGeom prst="straightConnector1">
              <a:avLst/>
            </a:prstGeom>
            <a:noFill/>
            <a:ln cap="flat" cmpd="sng" w="57150">
              <a:solidFill>
                <a:schemeClr val="accent2"/>
              </a:solidFill>
              <a:prstDash val="solid"/>
              <a:miter lim="800000"/>
              <a:headEnd len="sm" w="sm" type="none"/>
              <a:tailEnd len="med" w="med" type="triangle"/>
            </a:ln>
          </p:spPr>
        </p:cxnSp>
        <p:cxnSp>
          <p:nvCxnSpPr>
            <p:cNvPr id="244" name="Google Shape;244;p12"/>
            <p:cNvCxnSpPr/>
            <p:nvPr/>
          </p:nvCxnSpPr>
          <p:spPr>
            <a:xfrm rot="10800000">
              <a:off x="9100075" y="4582349"/>
              <a:ext cx="1044452" cy="8530"/>
            </a:xfrm>
            <a:prstGeom prst="straightConnector1">
              <a:avLst/>
            </a:prstGeom>
            <a:noFill/>
            <a:ln cap="flat" cmpd="sng" w="57150">
              <a:solidFill>
                <a:schemeClr val="accent2"/>
              </a:solidFill>
              <a:prstDash val="solid"/>
              <a:miter lim="800000"/>
              <a:headEnd len="sm" w="sm" type="none"/>
              <a:tailEnd len="med" w="med" type="triangle"/>
            </a:ln>
          </p:spPr>
        </p:cxnSp>
        <p:cxnSp>
          <p:nvCxnSpPr>
            <p:cNvPr id="245" name="Google Shape;245;p12"/>
            <p:cNvCxnSpPr/>
            <p:nvPr/>
          </p:nvCxnSpPr>
          <p:spPr>
            <a:xfrm rot="10800000">
              <a:off x="9100075" y="4087744"/>
              <a:ext cx="1044452" cy="8530"/>
            </a:xfrm>
            <a:prstGeom prst="straightConnector1">
              <a:avLst/>
            </a:prstGeom>
            <a:noFill/>
            <a:ln cap="flat" cmpd="sng" w="57150">
              <a:solidFill>
                <a:schemeClr val="accent2"/>
              </a:solidFill>
              <a:prstDash val="solid"/>
              <a:miter lim="800000"/>
              <a:headEnd len="sm" w="sm" type="none"/>
              <a:tailEnd len="med" w="med" type="triangle"/>
            </a:ln>
          </p:spPr>
        </p:cxnSp>
      </p:grpSp>
      <p:sp>
        <p:nvSpPr>
          <p:cNvPr id="246" name="Google Shape;246;p12">
            <a:hlinkClick action="ppaction://hlinksldjump" r:id="rId8"/>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47" name="Google Shape;247;p12"/>
          <p:cNvPicPr preferRelativeResize="0"/>
          <p:nvPr/>
        </p:nvPicPr>
        <p:blipFill rotWithShape="1">
          <a:blip r:embed="rId9">
            <a:alphaModFix/>
          </a:blip>
          <a:srcRect b="0" l="0" r="0" t="0"/>
          <a:stretch/>
        </p:blipFill>
        <p:spPr>
          <a:xfrm>
            <a:off x="80151" y="5769807"/>
            <a:ext cx="1215571" cy="1088193"/>
          </a:xfrm>
          <a:prstGeom prst="rect">
            <a:avLst/>
          </a:prstGeom>
          <a:noFill/>
          <a:ln>
            <a:noFill/>
          </a:ln>
        </p:spPr>
      </p:pic>
      <p:grpSp>
        <p:nvGrpSpPr>
          <p:cNvPr id="248" name="Google Shape;248;p12"/>
          <p:cNvGrpSpPr/>
          <p:nvPr/>
        </p:nvGrpSpPr>
        <p:grpSpPr>
          <a:xfrm>
            <a:off x="830479" y="2470719"/>
            <a:ext cx="5121368" cy="2828812"/>
            <a:chOff x="830479" y="2470719"/>
            <a:chExt cx="5121368" cy="2828812"/>
          </a:xfrm>
        </p:grpSpPr>
        <p:sp>
          <p:nvSpPr>
            <p:cNvPr id="249" name="Google Shape;249;p12"/>
            <p:cNvSpPr txBox="1"/>
            <p:nvPr/>
          </p:nvSpPr>
          <p:spPr>
            <a:xfrm>
              <a:off x="904087" y="2470719"/>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1- Data Cleaning</a:t>
              </a:r>
              <a:endParaRPr b="1" i="0" sz="1800" u="none" cap="none" strike="noStrike">
                <a:solidFill>
                  <a:srgbClr val="595959"/>
                </a:solidFill>
                <a:latin typeface="Century Gothic"/>
                <a:ea typeface="Century Gothic"/>
                <a:cs typeface="Century Gothic"/>
                <a:sym typeface="Century Gothic"/>
              </a:endParaRPr>
            </a:p>
          </p:txBody>
        </p:sp>
        <p:sp>
          <p:nvSpPr>
            <p:cNvPr id="250" name="Google Shape;250;p12"/>
            <p:cNvSpPr txBox="1"/>
            <p:nvPr/>
          </p:nvSpPr>
          <p:spPr>
            <a:xfrm>
              <a:off x="830479" y="3096525"/>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2- Table Cutting</a:t>
              </a:r>
              <a:endParaRPr b="1" i="0" sz="1800" u="none" cap="none" strike="noStrike">
                <a:solidFill>
                  <a:srgbClr val="595959"/>
                </a:solidFill>
                <a:latin typeface="Century Gothic"/>
                <a:ea typeface="Century Gothic"/>
                <a:cs typeface="Century Gothic"/>
                <a:sym typeface="Century Gothic"/>
              </a:endParaRPr>
            </a:p>
          </p:txBody>
        </p:sp>
        <p:sp>
          <p:nvSpPr>
            <p:cNvPr id="251" name="Google Shape;251;p12"/>
            <p:cNvSpPr txBox="1"/>
            <p:nvPr/>
          </p:nvSpPr>
          <p:spPr>
            <a:xfrm>
              <a:off x="947373" y="3727002"/>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3- Create Column</a:t>
              </a:r>
              <a:endParaRPr/>
            </a:p>
          </p:txBody>
        </p:sp>
        <p:sp>
          <p:nvSpPr>
            <p:cNvPr id="252" name="Google Shape;252;p12"/>
            <p:cNvSpPr txBox="1"/>
            <p:nvPr/>
          </p:nvSpPr>
          <p:spPr>
            <a:xfrm>
              <a:off x="1184565" y="4328858"/>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4- Create Measures</a:t>
              </a:r>
              <a:endParaRPr b="1" i="0" sz="1800" u="none" cap="none" strike="noStrike">
                <a:solidFill>
                  <a:srgbClr val="595959"/>
                </a:solidFill>
                <a:latin typeface="Century Gothic"/>
                <a:ea typeface="Century Gothic"/>
                <a:cs typeface="Century Gothic"/>
                <a:sym typeface="Century Gothic"/>
              </a:endParaRPr>
            </a:p>
          </p:txBody>
        </p:sp>
        <p:sp>
          <p:nvSpPr>
            <p:cNvPr id="253" name="Google Shape;253;p12"/>
            <p:cNvSpPr txBox="1"/>
            <p:nvPr/>
          </p:nvSpPr>
          <p:spPr>
            <a:xfrm>
              <a:off x="1218748" y="4930199"/>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5- Creating relations</a:t>
              </a:r>
              <a:endParaRPr b="1" i="0" sz="1800" u="none" cap="none" strike="noStrike">
                <a:solidFill>
                  <a:srgbClr val="595959"/>
                </a:solidFill>
                <a:latin typeface="Century Gothic"/>
                <a:ea typeface="Century Gothic"/>
                <a:cs typeface="Century Gothic"/>
                <a:sym typeface="Century Gothic"/>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250"/>
                                        <p:tgtEl>
                                          <p:spTgt spid="234"/>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257" name="Shape 257"/>
        <p:cNvGrpSpPr/>
        <p:nvPr/>
      </p:nvGrpSpPr>
      <p:grpSpPr>
        <a:xfrm>
          <a:off x="0" y="0"/>
          <a:ext cx="0" cy="0"/>
          <a:chOff x="0" y="0"/>
          <a:chExt cx="0" cy="0"/>
        </a:xfrm>
      </p:grpSpPr>
      <p:pic>
        <p:nvPicPr>
          <p:cNvPr id="258" name="Google Shape;258;p13"/>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259" name="Google Shape;259;p13"/>
          <p:cNvSpPr/>
          <p:nvPr/>
        </p:nvSpPr>
        <p:spPr>
          <a:xfrm>
            <a:off x="6002963" y="1079538"/>
            <a:ext cx="5855207" cy="5364806"/>
          </a:xfrm>
          <a:prstGeom prst="roundRect">
            <a:avLst>
              <a:gd fmla="val 16667" name="adj"/>
            </a:avLst>
          </a:prstGeom>
          <a:solidFill>
            <a:schemeClr val="lt1"/>
          </a:solidFill>
          <a:ln>
            <a:noFill/>
          </a:ln>
          <a:effectLst>
            <a:outerShdw blurRad="50800" rotWithShape="0" algn="bl" dir="18900000" dist="38100">
              <a:srgbClr val="000000">
                <a:alpha val="40000"/>
              </a:srgbClr>
            </a:outerShdw>
          </a:effectLst>
        </p:spPr>
        <p:txBody>
          <a:bodyPr anchorCtr="0" anchor="t" bIns="0" lIns="91425" spcFirstLastPara="1" rIns="91425" wrap="square" tIns="0">
            <a:noAutofit/>
          </a:bodyPr>
          <a:lstStyle/>
          <a:p>
            <a:pPr indent="0" lvl="0" marL="0" marR="0" rtl="1" algn="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60" name="Google Shape;260;p13"/>
          <p:cNvSpPr/>
          <p:nvPr/>
        </p:nvSpPr>
        <p:spPr>
          <a:xfrm rot="10800000">
            <a:off x="605219" y="1971608"/>
            <a:ext cx="5397744" cy="3874332"/>
          </a:xfrm>
          <a:custGeom>
            <a:rect b="b" l="l" r="r" t="t"/>
            <a:pathLst>
              <a:path extrusionOk="0" h="4853354" w="2982350">
                <a:moveTo>
                  <a:pt x="0" y="0"/>
                </a:moveTo>
                <a:lnTo>
                  <a:pt x="1008042" y="0"/>
                </a:lnTo>
                <a:lnTo>
                  <a:pt x="1129938" y="0"/>
                </a:lnTo>
                <a:lnTo>
                  <a:pt x="2587479" y="0"/>
                </a:lnTo>
                <a:cubicBezTo>
                  <a:pt x="2805560" y="0"/>
                  <a:pt x="2982350" y="176790"/>
                  <a:pt x="2982350" y="394871"/>
                </a:cubicBezTo>
                <a:lnTo>
                  <a:pt x="2982350" y="4458483"/>
                </a:lnTo>
                <a:cubicBezTo>
                  <a:pt x="2982350" y="4676564"/>
                  <a:pt x="2805560" y="4853354"/>
                  <a:pt x="2587479" y="4853354"/>
                </a:cubicBezTo>
                <a:lnTo>
                  <a:pt x="1129938" y="4853354"/>
                </a:lnTo>
                <a:lnTo>
                  <a:pt x="1008042" y="4853354"/>
                </a:lnTo>
                <a:lnTo>
                  <a:pt x="0" y="4853354"/>
                </a:lnTo>
                <a:close/>
              </a:path>
            </a:pathLst>
          </a:custGeom>
          <a:solidFill>
            <a:srgbClr val="D8D8D8"/>
          </a:solidFill>
          <a:ln>
            <a:noFill/>
          </a:ln>
          <a:effectLst>
            <a:outerShdw blurRad="50800" rotWithShape="0" algn="bl" dir="18900000" dist="38100">
              <a:srgbClr val="000000">
                <a:alpha val="40000"/>
              </a:srgbClr>
            </a:outerShdw>
          </a:effectLst>
        </p:spPr>
        <p:txBody>
          <a:bodyPr anchorCtr="0" anchor="t"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595959"/>
              </a:solidFill>
              <a:latin typeface="Arial"/>
              <a:ea typeface="Arial"/>
              <a:cs typeface="Arial"/>
              <a:sym typeface="Arial"/>
            </a:endParaRPr>
          </a:p>
          <a:p>
            <a:pPr indent="0" lvl="0" marL="0" marR="0" rtl="1" algn="ctr">
              <a:spcBef>
                <a:spcPts val="0"/>
              </a:spcBef>
              <a:spcAft>
                <a:spcPts val="0"/>
              </a:spcAft>
              <a:buNone/>
            </a:pPr>
            <a:r>
              <a:t/>
            </a:r>
            <a:endParaRPr b="1" i="0" sz="1800" u="none" cap="none" strike="noStrike">
              <a:solidFill>
                <a:srgbClr val="595959"/>
              </a:solidFill>
              <a:latin typeface="Century Gothic"/>
              <a:ea typeface="Century Gothic"/>
              <a:cs typeface="Century Gothic"/>
              <a:sym typeface="Century Gothic"/>
            </a:endParaRPr>
          </a:p>
        </p:txBody>
      </p:sp>
      <p:grpSp>
        <p:nvGrpSpPr>
          <p:cNvPr id="261" name="Google Shape;261;p13"/>
          <p:cNvGrpSpPr/>
          <p:nvPr/>
        </p:nvGrpSpPr>
        <p:grpSpPr>
          <a:xfrm flipH="1" rot="10800000">
            <a:off x="801853" y="3343582"/>
            <a:ext cx="5208942" cy="1153910"/>
            <a:chOff x="1079059" y="2228500"/>
            <a:chExt cx="2072633" cy="1312681"/>
          </a:xfrm>
        </p:grpSpPr>
        <p:sp>
          <p:nvSpPr>
            <p:cNvPr id="262" name="Google Shape;262;p13"/>
            <p:cNvSpPr/>
            <p:nvPr/>
          </p:nvSpPr>
          <p:spPr>
            <a:xfrm>
              <a:off x="2897090" y="2228500"/>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63" name="Google Shape;263;p13"/>
            <p:cNvSpPr/>
            <p:nvPr/>
          </p:nvSpPr>
          <p:spPr>
            <a:xfrm rot="-5400000">
              <a:off x="1713633" y="1848524"/>
              <a:ext cx="803485" cy="2072633"/>
            </a:xfrm>
            <a:prstGeom prst="round2SameRect">
              <a:avLst>
                <a:gd fmla="val 50000" name="adj1"/>
                <a:gd fmla="val 0" name="adj2"/>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64" name="Google Shape;264;p13"/>
            <p:cNvSpPr/>
            <p:nvPr/>
          </p:nvSpPr>
          <p:spPr>
            <a:xfrm flipH="1" rot="10800000">
              <a:off x="2897090" y="3286584"/>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265" name="Google Shape;265;p13"/>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Project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Building</a:t>
            </a:r>
            <a:r>
              <a:rPr b="0" i="0" lang="en-US" sz="2400" u="none" cap="none" strike="noStrike">
                <a:solidFill>
                  <a:srgbClr val="7030A0"/>
                </a:solidFill>
                <a:latin typeface="Calibri"/>
                <a:ea typeface="Calibri"/>
                <a:cs typeface="Calibri"/>
                <a:sym typeface="Calibri"/>
              </a:rPr>
              <a:t>: 1- Data Cleaning &amp; modeling</a:t>
            </a:r>
            <a:endParaRPr b="0" i="0" sz="2400" u="none" cap="none" strike="noStrike">
              <a:solidFill>
                <a:srgbClr val="7030A0"/>
              </a:solidFill>
              <a:latin typeface="Calibri"/>
              <a:ea typeface="Calibri"/>
              <a:cs typeface="Calibri"/>
              <a:sym typeface="Calibri"/>
            </a:endParaRPr>
          </a:p>
        </p:txBody>
      </p:sp>
      <p:pic>
        <p:nvPicPr>
          <p:cNvPr id="266" name="Google Shape;266;p13"/>
          <p:cNvPicPr preferRelativeResize="0"/>
          <p:nvPr/>
        </p:nvPicPr>
        <p:blipFill rotWithShape="1">
          <a:blip r:embed="rId7">
            <a:alphaModFix/>
          </a:blip>
          <a:srcRect b="9760" l="69209" r="6138" t="20816"/>
          <a:stretch/>
        </p:blipFill>
        <p:spPr>
          <a:xfrm>
            <a:off x="7602257" y="1248787"/>
            <a:ext cx="2969780" cy="4702150"/>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267" name="Google Shape;267;p13">
            <a:hlinkClick action="ppaction://hlinksldjump" r:id="rId8"/>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68" name="Google Shape;268;p13"/>
          <p:cNvPicPr preferRelativeResize="0"/>
          <p:nvPr/>
        </p:nvPicPr>
        <p:blipFill rotWithShape="1">
          <a:blip r:embed="rId9">
            <a:alphaModFix/>
          </a:blip>
          <a:srcRect b="0" l="0" r="0" t="0"/>
          <a:stretch/>
        </p:blipFill>
        <p:spPr>
          <a:xfrm>
            <a:off x="80151" y="5769807"/>
            <a:ext cx="1215571" cy="1088193"/>
          </a:xfrm>
          <a:prstGeom prst="rect">
            <a:avLst/>
          </a:prstGeom>
          <a:noFill/>
          <a:ln>
            <a:noFill/>
          </a:ln>
        </p:spPr>
      </p:pic>
      <p:grpSp>
        <p:nvGrpSpPr>
          <p:cNvPr id="269" name="Google Shape;269;p13"/>
          <p:cNvGrpSpPr/>
          <p:nvPr/>
        </p:nvGrpSpPr>
        <p:grpSpPr>
          <a:xfrm>
            <a:off x="830479" y="2470719"/>
            <a:ext cx="5121368" cy="2828812"/>
            <a:chOff x="830479" y="2470719"/>
            <a:chExt cx="5121368" cy="2828812"/>
          </a:xfrm>
        </p:grpSpPr>
        <p:sp>
          <p:nvSpPr>
            <p:cNvPr id="270" name="Google Shape;270;p13"/>
            <p:cNvSpPr txBox="1"/>
            <p:nvPr/>
          </p:nvSpPr>
          <p:spPr>
            <a:xfrm>
              <a:off x="904087" y="2470719"/>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1- Data Cleaning</a:t>
              </a:r>
              <a:endParaRPr b="1" i="0" sz="1800" u="none" cap="none" strike="noStrike">
                <a:solidFill>
                  <a:srgbClr val="595959"/>
                </a:solidFill>
                <a:latin typeface="Century Gothic"/>
                <a:ea typeface="Century Gothic"/>
                <a:cs typeface="Century Gothic"/>
                <a:sym typeface="Century Gothic"/>
              </a:endParaRPr>
            </a:p>
          </p:txBody>
        </p:sp>
        <p:sp>
          <p:nvSpPr>
            <p:cNvPr id="271" name="Google Shape;271;p13"/>
            <p:cNvSpPr txBox="1"/>
            <p:nvPr/>
          </p:nvSpPr>
          <p:spPr>
            <a:xfrm>
              <a:off x="830479" y="3096525"/>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2- Table Cutting</a:t>
              </a:r>
              <a:endParaRPr b="1" i="0" sz="1800" u="none" cap="none" strike="noStrike">
                <a:solidFill>
                  <a:srgbClr val="595959"/>
                </a:solidFill>
                <a:latin typeface="Century Gothic"/>
                <a:ea typeface="Century Gothic"/>
                <a:cs typeface="Century Gothic"/>
                <a:sym typeface="Century Gothic"/>
              </a:endParaRPr>
            </a:p>
          </p:txBody>
        </p:sp>
        <p:sp>
          <p:nvSpPr>
            <p:cNvPr id="272" name="Google Shape;272;p13"/>
            <p:cNvSpPr txBox="1"/>
            <p:nvPr/>
          </p:nvSpPr>
          <p:spPr>
            <a:xfrm>
              <a:off x="947373" y="3727002"/>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3- Create Column</a:t>
              </a:r>
              <a:endParaRPr/>
            </a:p>
          </p:txBody>
        </p:sp>
        <p:sp>
          <p:nvSpPr>
            <p:cNvPr id="273" name="Google Shape;273;p13"/>
            <p:cNvSpPr txBox="1"/>
            <p:nvPr/>
          </p:nvSpPr>
          <p:spPr>
            <a:xfrm>
              <a:off x="1184565" y="4328858"/>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4- Create Measures</a:t>
              </a:r>
              <a:endParaRPr b="1" i="0" sz="1800" u="none" cap="none" strike="noStrike">
                <a:solidFill>
                  <a:srgbClr val="595959"/>
                </a:solidFill>
                <a:latin typeface="Century Gothic"/>
                <a:ea typeface="Century Gothic"/>
                <a:cs typeface="Century Gothic"/>
                <a:sym typeface="Century Gothic"/>
              </a:endParaRPr>
            </a:p>
          </p:txBody>
        </p:sp>
        <p:sp>
          <p:nvSpPr>
            <p:cNvPr id="274" name="Google Shape;274;p13"/>
            <p:cNvSpPr txBox="1"/>
            <p:nvPr/>
          </p:nvSpPr>
          <p:spPr>
            <a:xfrm>
              <a:off x="1218748" y="4930199"/>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5- Creating relations</a:t>
              </a:r>
              <a:endParaRPr b="1" i="0" sz="1800" u="none" cap="none" strike="noStrike">
                <a:solidFill>
                  <a:srgbClr val="595959"/>
                </a:solidFill>
                <a:latin typeface="Century Gothic"/>
                <a:ea typeface="Century Gothic"/>
                <a:cs typeface="Century Gothic"/>
                <a:sym typeface="Century Gothic"/>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250"/>
                                        <p:tgtEl>
                                          <p:spTgt spid="259"/>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278" name="Shape 278"/>
        <p:cNvGrpSpPr/>
        <p:nvPr/>
      </p:nvGrpSpPr>
      <p:grpSpPr>
        <a:xfrm>
          <a:off x="0" y="0"/>
          <a:ext cx="0" cy="0"/>
          <a:chOff x="0" y="0"/>
          <a:chExt cx="0" cy="0"/>
        </a:xfrm>
      </p:grpSpPr>
      <p:pic>
        <p:nvPicPr>
          <p:cNvPr id="279" name="Google Shape;279;p14"/>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280" name="Google Shape;280;p14"/>
          <p:cNvSpPr/>
          <p:nvPr/>
        </p:nvSpPr>
        <p:spPr>
          <a:xfrm>
            <a:off x="6002963" y="1079538"/>
            <a:ext cx="5855207" cy="5364806"/>
          </a:xfrm>
          <a:prstGeom prst="roundRect">
            <a:avLst>
              <a:gd fmla="val 16667" name="adj"/>
            </a:avLst>
          </a:prstGeom>
          <a:solidFill>
            <a:schemeClr val="lt1"/>
          </a:solidFill>
          <a:ln>
            <a:noFill/>
          </a:ln>
          <a:effectLst>
            <a:outerShdw blurRad="50800" rotWithShape="0" algn="bl" dir="18900000" dist="38100">
              <a:srgbClr val="000000">
                <a:alpha val="40000"/>
              </a:srgbClr>
            </a:outerShdw>
          </a:effectLst>
        </p:spPr>
        <p:txBody>
          <a:bodyPr anchorCtr="0" anchor="t" bIns="0" lIns="91425" spcFirstLastPara="1" rIns="91425" wrap="square" tIns="0">
            <a:noAutofit/>
          </a:bodyPr>
          <a:lstStyle/>
          <a:p>
            <a:pPr indent="0" lvl="0" marL="0" marR="0" rtl="1" algn="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81" name="Google Shape;281;p14"/>
          <p:cNvSpPr/>
          <p:nvPr/>
        </p:nvSpPr>
        <p:spPr>
          <a:xfrm rot="10800000">
            <a:off x="605219" y="1971608"/>
            <a:ext cx="5397744" cy="3874332"/>
          </a:xfrm>
          <a:custGeom>
            <a:rect b="b" l="l" r="r" t="t"/>
            <a:pathLst>
              <a:path extrusionOk="0" h="4853354" w="2982350">
                <a:moveTo>
                  <a:pt x="0" y="0"/>
                </a:moveTo>
                <a:lnTo>
                  <a:pt x="1008042" y="0"/>
                </a:lnTo>
                <a:lnTo>
                  <a:pt x="1129938" y="0"/>
                </a:lnTo>
                <a:lnTo>
                  <a:pt x="2587479" y="0"/>
                </a:lnTo>
                <a:cubicBezTo>
                  <a:pt x="2805560" y="0"/>
                  <a:pt x="2982350" y="176790"/>
                  <a:pt x="2982350" y="394871"/>
                </a:cubicBezTo>
                <a:lnTo>
                  <a:pt x="2982350" y="4458483"/>
                </a:lnTo>
                <a:cubicBezTo>
                  <a:pt x="2982350" y="4676564"/>
                  <a:pt x="2805560" y="4853354"/>
                  <a:pt x="2587479" y="4853354"/>
                </a:cubicBezTo>
                <a:lnTo>
                  <a:pt x="1129938" y="4853354"/>
                </a:lnTo>
                <a:lnTo>
                  <a:pt x="1008042" y="4853354"/>
                </a:lnTo>
                <a:lnTo>
                  <a:pt x="0" y="4853354"/>
                </a:lnTo>
                <a:close/>
              </a:path>
            </a:pathLst>
          </a:custGeom>
          <a:solidFill>
            <a:srgbClr val="D8D8D8"/>
          </a:solidFill>
          <a:ln>
            <a:noFill/>
          </a:ln>
          <a:effectLst>
            <a:outerShdw blurRad="50800" rotWithShape="0" algn="bl" dir="18900000" dist="38100">
              <a:srgbClr val="000000">
                <a:alpha val="40000"/>
              </a:srgbClr>
            </a:outerShdw>
          </a:effectLst>
        </p:spPr>
        <p:txBody>
          <a:bodyPr anchorCtr="0" anchor="t"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rgbClr val="595959"/>
              </a:solidFill>
              <a:latin typeface="Arial"/>
              <a:ea typeface="Arial"/>
              <a:cs typeface="Arial"/>
              <a:sym typeface="Arial"/>
            </a:endParaRPr>
          </a:p>
          <a:p>
            <a:pPr indent="0" lvl="0" marL="0" marR="0" rtl="1" algn="ctr">
              <a:spcBef>
                <a:spcPts val="0"/>
              </a:spcBef>
              <a:spcAft>
                <a:spcPts val="0"/>
              </a:spcAft>
              <a:buNone/>
            </a:pPr>
            <a:r>
              <a:t/>
            </a:r>
            <a:endParaRPr b="1" i="0" sz="1800" u="none" cap="none" strike="noStrike">
              <a:solidFill>
                <a:srgbClr val="595959"/>
              </a:solidFill>
              <a:latin typeface="Century Gothic"/>
              <a:ea typeface="Century Gothic"/>
              <a:cs typeface="Century Gothic"/>
              <a:sym typeface="Century Gothic"/>
            </a:endParaRPr>
          </a:p>
        </p:txBody>
      </p:sp>
      <p:grpSp>
        <p:nvGrpSpPr>
          <p:cNvPr id="282" name="Google Shape;282;p14"/>
          <p:cNvGrpSpPr/>
          <p:nvPr/>
        </p:nvGrpSpPr>
        <p:grpSpPr>
          <a:xfrm flipH="1" rot="10800000">
            <a:off x="801853" y="3953178"/>
            <a:ext cx="5208942" cy="1153910"/>
            <a:chOff x="1079059" y="2228500"/>
            <a:chExt cx="2072633" cy="1312681"/>
          </a:xfrm>
        </p:grpSpPr>
        <p:sp>
          <p:nvSpPr>
            <p:cNvPr id="283" name="Google Shape;283;p14"/>
            <p:cNvSpPr/>
            <p:nvPr/>
          </p:nvSpPr>
          <p:spPr>
            <a:xfrm>
              <a:off x="2897090" y="2228500"/>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84" name="Google Shape;284;p14"/>
            <p:cNvSpPr/>
            <p:nvPr/>
          </p:nvSpPr>
          <p:spPr>
            <a:xfrm rot="-5400000">
              <a:off x="1713633" y="1848524"/>
              <a:ext cx="803485" cy="2072633"/>
            </a:xfrm>
            <a:prstGeom prst="round2SameRect">
              <a:avLst>
                <a:gd fmla="val 50000" name="adj1"/>
                <a:gd fmla="val 0" name="adj2"/>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85" name="Google Shape;285;p14"/>
            <p:cNvSpPr/>
            <p:nvPr/>
          </p:nvSpPr>
          <p:spPr>
            <a:xfrm flipH="1" rot="10800000">
              <a:off x="2897090" y="3286584"/>
              <a:ext cx="254602" cy="254597"/>
            </a:xfrm>
            <a:custGeom>
              <a:rect b="b" l="l" r="r" t="t"/>
              <a:pathLst>
                <a:path extrusionOk="0" h="432546" w="432555">
                  <a:moveTo>
                    <a:pt x="432555" y="0"/>
                  </a:moveTo>
                  <a:lnTo>
                    <a:pt x="432555" y="432546"/>
                  </a:lnTo>
                  <a:lnTo>
                    <a:pt x="0" y="432546"/>
                  </a:lnTo>
                  <a:cubicBezTo>
                    <a:pt x="209032" y="432546"/>
                    <a:pt x="383434" y="284274"/>
                    <a:pt x="423768" y="87165"/>
                  </a:cubicBezTo>
                  <a:close/>
                </a:path>
              </a:pathLst>
            </a:cu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
        <p:nvSpPr>
          <p:cNvPr id="286" name="Google Shape;286;p14"/>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Project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Building</a:t>
            </a:r>
            <a:r>
              <a:rPr b="0" i="0" lang="en-US" sz="2400" u="none" cap="none" strike="noStrike">
                <a:solidFill>
                  <a:srgbClr val="7030A0"/>
                </a:solidFill>
                <a:latin typeface="Calibri"/>
                <a:ea typeface="Calibri"/>
                <a:cs typeface="Calibri"/>
                <a:sym typeface="Calibri"/>
              </a:rPr>
              <a:t>: 1- Data Cleaning &amp; modeling</a:t>
            </a:r>
            <a:endParaRPr b="0" i="0" sz="2400" u="none" cap="none" strike="noStrike">
              <a:solidFill>
                <a:srgbClr val="7030A0"/>
              </a:solidFill>
              <a:latin typeface="Calibri"/>
              <a:ea typeface="Calibri"/>
              <a:cs typeface="Calibri"/>
              <a:sym typeface="Calibri"/>
            </a:endParaRPr>
          </a:p>
        </p:txBody>
      </p:sp>
      <p:sp>
        <p:nvSpPr>
          <p:cNvPr id="287" name="Google Shape;287;p14">
            <a:hlinkClick action="ppaction://hlinksldjump" r:id="rId7"/>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88" name="Google Shape;288;p14"/>
          <p:cNvPicPr preferRelativeResize="0"/>
          <p:nvPr/>
        </p:nvPicPr>
        <p:blipFill rotWithShape="1">
          <a:blip r:embed="rId8">
            <a:alphaModFix/>
          </a:blip>
          <a:srcRect b="0" l="0" r="0" t="0"/>
          <a:stretch/>
        </p:blipFill>
        <p:spPr>
          <a:xfrm>
            <a:off x="80151" y="5769807"/>
            <a:ext cx="1215571" cy="1088193"/>
          </a:xfrm>
          <a:prstGeom prst="rect">
            <a:avLst/>
          </a:prstGeom>
          <a:noFill/>
          <a:ln>
            <a:noFill/>
          </a:ln>
        </p:spPr>
      </p:pic>
      <p:grpSp>
        <p:nvGrpSpPr>
          <p:cNvPr id="289" name="Google Shape;289;p14"/>
          <p:cNvGrpSpPr/>
          <p:nvPr/>
        </p:nvGrpSpPr>
        <p:grpSpPr>
          <a:xfrm>
            <a:off x="830479" y="2470719"/>
            <a:ext cx="5121368" cy="2828812"/>
            <a:chOff x="830479" y="2470719"/>
            <a:chExt cx="5121368" cy="2828812"/>
          </a:xfrm>
        </p:grpSpPr>
        <p:sp>
          <p:nvSpPr>
            <p:cNvPr id="290" name="Google Shape;290;p14"/>
            <p:cNvSpPr txBox="1"/>
            <p:nvPr/>
          </p:nvSpPr>
          <p:spPr>
            <a:xfrm>
              <a:off x="904087" y="2470719"/>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1- Data Cleaning</a:t>
              </a:r>
              <a:endParaRPr b="1" i="0" sz="1800" u="none" cap="none" strike="noStrike">
                <a:solidFill>
                  <a:srgbClr val="595959"/>
                </a:solidFill>
                <a:latin typeface="Century Gothic"/>
                <a:ea typeface="Century Gothic"/>
                <a:cs typeface="Century Gothic"/>
                <a:sym typeface="Century Gothic"/>
              </a:endParaRPr>
            </a:p>
          </p:txBody>
        </p:sp>
        <p:sp>
          <p:nvSpPr>
            <p:cNvPr id="291" name="Google Shape;291;p14"/>
            <p:cNvSpPr txBox="1"/>
            <p:nvPr/>
          </p:nvSpPr>
          <p:spPr>
            <a:xfrm>
              <a:off x="830479" y="3096525"/>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2- Table Cutting</a:t>
              </a:r>
              <a:endParaRPr b="1" i="0" sz="1800" u="none" cap="none" strike="noStrike">
                <a:solidFill>
                  <a:srgbClr val="595959"/>
                </a:solidFill>
                <a:latin typeface="Century Gothic"/>
                <a:ea typeface="Century Gothic"/>
                <a:cs typeface="Century Gothic"/>
                <a:sym typeface="Century Gothic"/>
              </a:endParaRPr>
            </a:p>
          </p:txBody>
        </p:sp>
        <p:sp>
          <p:nvSpPr>
            <p:cNvPr id="292" name="Google Shape;292;p14"/>
            <p:cNvSpPr txBox="1"/>
            <p:nvPr/>
          </p:nvSpPr>
          <p:spPr>
            <a:xfrm>
              <a:off x="947373" y="3727002"/>
              <a:ext cx="5004474"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3- Create Column</a:t>
              </a:r>
              <a:endParaRPr/>
            </a:p>
          </p:txBody>
        </p:sp>
        <p:sp>
          <p:nvSpPr>
            <p:cNvPr id="293" name="Google Shape;293;p14"/>
            <p:cNvSpPr txBox="1"/>
            <p:nvPr/>
          </p:nvSpPr>
          <p:spPr>
            <a:xfrm>
              <a:off x="1184565" y="4328858"/>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4- Create Measures</a:t>
              </a:r>
              <a:endParaRPr b="1" i="0" sz="1800" u="none" cap="none" strike="noStrike">
                <a:solidFill>
                  <a:srgbClr val="595959"/>
                </a:solidFill>
                <a:latin typeface="Century Gothic"/>
                <a:ea typeface="Century Gothic"/>
                <a:cs typeface="Century Gothic"/>
                <a:sym typeface="Century Gothic"/>
              </a:endParaRPr>
            </a:p>
          </p:txBody>
        </p:sp>
        <p:sp>
          <p:nvSpPr>
            <p:cNvPr id="294" name="Google Shape;294;p14"/>
            <p:cNvSpPr txBox="1"/>
            <p:nvPr/>
          </p:nvSpPr>
          <p:spPr>
            <a:xfrm>
              <a:off x="1218748" y="4930199"/>
              <a:ext cx="4723996" cy="369332"/>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1800" u="none" cap="none" strike="noStrike">
                  <a:solidFill>
                    <a:srgbClr val="595959"/>
                  </a:solidFill>
                  <a:latin typeface="Century Gothic"/>
                  <a:ea typeface="Century Gothic"/>
                  <a:cs typeface="Century Gothic"/>
                  <a:sym typeface="Century Gothic"/>
                </a:rPr>
                <a:t>5- Creating relations</a:t>
              </a:r>
              <a:endParaRPr b="1" i="0" sz="1800" u="none" cap="none" strike="noStrike">
                <a:solidFill>
                  <a:srgbClr val="595959"/>
                </a:solidFill>
                <a:latin typeface="Century Gothic"/>
                <a:ea typeface="Century Gothic"/>
                <a:cs typeface="Century Gothic"/>
                <a:sym typeface="Century Gothic"/>
              </a:endParaRPr>
            </a:p>
          </p:txBody>
        </p:sp>
      </p:grpSp>
      <p:pic>
        <p:nvPicPr>
          <p:cNvPr id="295" name="Google Shape;295;p14"/>
          <p:cNvPicPr preferRelativeResize="0"/>
          <p:nvPr/>
        </p:nvPicPr>
        <p:blipFill rotWithShape="1">
          <a:blip r:embed="rId9">
            <a:alphaModFix/>
          </a:blip>
          <a:srcRect b="0" l="0" r="0" t="0"/>
          <a:stretch/>
        </p:blipFill>
        <p:spPr>
          <a:xfrm>
            <a:off x="6466988" y="1961945"/>
            <a:ext cx="5068546" cy="3807862"/>
          </a:xfrm>
          <a:prstGeom prst="roundRect">
            <a:avLst>
              <a:gd fmla="val 16667" name="adj"/>
            </a:avLst>
          </a:prstGeom>
          <a:noFill/>
          <a:ln>
            <a:noFill/>
          </a:ln>
          <a:effectLst>
            <a:outerShdw blurRad="50800" rotWithShape="0" algn="tl" dir="2700000" dist="3810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250"/>
                                        <p:tgtEl>
                                          <p:spTgt spid="280"/>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300" name="Shape 300"/>
        <p:cNvGrpSpPr/>
        <p:nvPr/>
      </p:nvGrpSpPr>
      <p:grpSpPr>
        <a:xfrm>
          <a:off x="0" y="0"/>
          <a:ext cx="0" cy="0"/>
          <a:chOff x="0" y="0"/>
          <a:chExt cx="0" cy="0"/>
        </a:xfrm>
      </p:grpSpPr>
      <p:grpSp>
        <p:nvGrpSpPr>
          <p:cNvPr id="301" name="Google Shape;301;p15"/>
          <p:cNvGrpSpPr/>
          <p:nvPr/>
        </p:nvGrpSpPr>
        <p:grpSpPr>
          <a:xfrm>
            <a:off x="-7800008" y="-18741"/>
            <a:ext cx="11447501" cy="6858000"/>
            <a:chOff x="1577440" y="0"/>
            <a:chExt cx="11447501" cy="6858000"/>
          </a:xfrm>
        </p:grpSpPr>
        <p:sp>
          <p:nvSpPr>
            <p:cNvPr id="302" name="Google Shape;302;p15"/>
            <p:cNvSpPr/>
            <p:nvPr/>
          </p:nvSpPr>
          <p:spPr>
            <a:xfrm>
              <a:off x="1577440" y="0"/>
              <a:ext cx="1144750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3" name="Google Shape;303;p15"/>
            <p:cNvSpPr/>
            <p:nvPr/>
          </p:nvSpPr>
          <p:spPr>
            <a:xfrm>
              <a:off x="11856541"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4" name="Google Shape;304;p15"/>
            <p:cNvSpPr txBox="1"/>
            <p:nvPr/>
          </p:nvSpPr>
          <p:spPr>
            <a:xfrm rot="-5400000">
              <a:off x="11705735" y="3136612"/>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grpSp>
        <p:nvGrpSpPr>
          <p:cNvPr id="305" name="Google Shape;305;p15"/>
          <p:cNvGrpSpPr/>
          <p:nvPr/>
        </p:nvGrpSpPr>
        <p:grpSpPr>
          <a:xfrm>
            <a:off x="-6831635" y="0"/>
            <a:ext cx="9961092" cy="6858000"/>
            <a:chOff x="1928485" y="0"/>
            <a:chExt cx="9961092" cy="6858000"/>
          </a:xfrm>
        </p:grpSpPr>
        <p:sp>
          <p:nvSpPr>
            <p:cNvPr id="306" name="Google Shape;306;p15"/>
            <p:cNvSpPr/>
            <p:nvPr/>
          </p:nvSpPr>
          <p:spPr>
            <a:xfrm>
              <a:off x="1928485" y="0"/>
              <a:ext cx="9961092"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7" name="Google Shape;307;p15"/>
            <p:cNvSpPr/>
            <p:nvPr/>
          </p:nvSpPr>
          <p:spPr>
            <a:xfrm>
              <a:off x="1072117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8" name="Google Shape;308;p15"/>
            <p:cNvSpPr txBox="1"/>
            <p:nvPr/>
          </p:nvSpPr>
          <p:spPr>
            <a:xfrm rot="-5400000">
              <a:off x="10554039" y="322038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pic>
          <p:nvPicPr>
            <p:cNvPr id="309" name="Google Shape;309;p15"/>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310" name="Google Shape;310;p15"/>
          <p:cNvGrpSpPr/>
          <p:nvPr/>
        </p:nvGrpSpPr>
        <p:grpSpPr>
          <a:xfrm>
            <a:off x="-6954675" y="0"/>
            <a:ext cx="9574094" cy="6858000"/>
            <a:chOff x="1943003" y="0"/>
            <a:chExt cx="9574094" cy="6858000"/>
          </a:xfrm>
        </p:grpSpPr>
        <p:sp>
          <p:nvSpPr>
            <p:cNvPr id="311" name="Google Shape;311;p15"/>
            <p:cNvSpPr/>
            <p:nvPr/>
          </p:nvSpPr>
          <p:spPr>
            <a:xfrm>
              <a:off x="1943003" y="0"/>
              <a:ext cx="9574094"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2" name="Google Shape;312;p15"/>
            <p:cNvSpPr/>
            <p:nvPr/>
          </p:nvSpPr>
          <p:spPr>
            <a:xfrm>
              <a:off x="10348688"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3" name="Google Shape;313;p15"/>
            <p:cNvSpPr txBox="1"/>
            <p:nvPr/>
          </p:nvSpPr>
          <p:spPr>
            <a:xfrm rot="-5400000">
              <a:off x="10197881" y="3220388"/>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pic>
          <p:nvPicPr>
            <p:cNvPr id="314" name="Google Shape;314;p15"/>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sp>
        <p:nvSpPr>
          <p:cNvPr id="315" name="Google Shape;315;p15"/>
          <p:cNvSpPr/>
          <p:nvPr/>
        </p:nvSpPr>
        <p:spPr>
          <a:xfrm>
            <a:off x="-7962177" y="-1"/>
            <a:ext cx="5781368"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316" name="Google Shape;316;p15"/>
          <p:cNvGrpSpPr/>
          <p:nvPr/>
        </p:nvGrpSpPr>
        <p:grpSpPr>
          <a:xfrm>
            <a:off x="-6593507" y="-1"/>
            <a:ext cx="8692331" cy="6858000"/>
            <a:chOff x="2184447" y="-1"/>
            <a:chExt cx="8692331" cy="6858000"/>
          </a:xfrm>
        </p:grpSpPr>
        <p:sp>
          <p:nvSpPr>
            <p:cNvPr id="317" name="Google Shape;317;p15"/>
            <p:cNvSpPr/>
            <p:nvPr/>
          </p:nvSpPr>
          <p:spPr>
            <a:xfrm>
              <a:off x="2184447" y="-1"/>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8" name="Google Shape;318;p15"/>
            <p:cNvSpPr/>
            <p:nvPr/>
          </p:nvSpPr>
          <p:spPr>
            <a:xfrm>
              <a:off x="9708378"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9" name="Google Shape;319;p15"/>
            <p:cNvSpPr txBox="1"/>
            <p:nvPr/>
          </p:nvSpPr>
          <p:spPr>
            <a:xfrm rot="-5400000">
              <a:off x="9549411" y="3136612"/>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320" name="Google Shape;320;p15"/>
          <p:cNvSpPr/>
          <p:nvPr/>
        </p:nvSpPr>
        <p:spPr>
          <a:xfrm>
            <a:off x="-7102489"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1" name="Google Shape;321;p15"/>
          <p:cNvSpPr/>
          <p:nvPr/>
        </p:nvSpPr>
        <p:spPr>
          <a:xfrm>
            <a:off x="421442"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2" name="Google Shape;322;p15"/>
          <p:cNvSpPr txBox="1"/>
          <p:nvPr/>
        </p:nvSpPr>
        <p:spPr>
          <a:xfrm rot="-5400000">
            <a:off x="261496"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sp>
        <p:nvSpPr>
          <p:cNvPr id="323" name="Google Shape;323;p15"/>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4" name="Google Shape;324;p15"/>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5" name="Google Shape;325;p15"/>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326" name="Google Shape;326;p15"/>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7" name="Google Shape;327;p15"/>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8" name="Google Shape;328;p15"/>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sp>
        <p:nvSpPr>
          <p:cNvPr id="329" name="Google Shape;329;p15"/>
          <p:cNvSpPr/>
          <p:nvPr/>
        </p:nvSpPr>
        <p:spPr>
          <a:xfrm>
            <a:off x="3795307" y="269110"/>
            <a:ext cx="8315660"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Project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Building</a:t>
            </a:r>
            <a:r>
              <a:rPr b="0" i="0" lang="en-US" sz="2400" u="none" cap="none" strike="noStrike">
                <a:solidFill>
                  <a:srgbClr val="7030A0"/>
                </a:solidFill>
                <a:latin typeface="Calibri"/>
                <a:ea typeface="Calibri"/>
                <a:cs typeface="Calibri"/>
                <a:sym typeface="Calibri"/>
              </a:rPr>
              <a:t>: 3- Visuals (main+7 Visuals)</a:t>
            </a:r>
            <a:endParaRPr b="0" i="0" sz="2400" u="none" cap="none" strike="noStrike">
              <a:solidFill>
                <a:srgbClr val="7030A0"/>
              </a:solidFill>
              <a:latin typeface="Calibri"/>
              <a:ea typeface="Calibri"/>
              <a:cs typeface="Calibri"/>
              <a:sym typeface="Calibri"/>
            </a:endParaRPr>
          </a:p>
        </p:txBody>
      </p:sp>
      <p:sp>
        <p:nvSpPr>
          <p:cNvPr id="330" name="Google Shape;330;p15">
            <a:hlinkClick action="ppaction://hlinksldjump" r:id="rId7"/>
          </p:cNvPr>
          <p:cNvSpPr/>
          <p:nvPr/>
        </p:nvSpPr>
        <p:spPr>
          <a:xfrm>
            <a:off x="11614036" y="301127"/>
            <a:ext cx="301326" cy="505451"/>
          </a:xfrm>
          <a:prstGeom prst="upArrow">
            <a:avLst>
              <a:gd fmla="val 50000" name="adj1"/>
              <a:gd fmla="val 50000" name="adj2"/>
            </a:avLst>
          </a:prstGeom>
          <a:solidFill>
            <a:srgbClr val="F2F2F2"/>
          </a:solidFill>
          <a:ln cap="flat" cmpd="sng" w="19050">
            <a:solidFill>
              <a:srgbClr val="43123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dd-in content for Microsoft Power BI." id="331" name="Google Shape;331;p15"/>
          <p:cNvPicPr preferRelativeResize="0"/>
          <p:nvPr/>
        </p:nvPicPr>
        <p:blipFill rotWithShape="1">
          <a:blip r:embed="rId8">
            <a:alphaModFix/>
          </a:blip>
          <a:srcRect b="0" l="0" r="0" t="0"/>
          <a:stretch/>
        </p:blipFill>
        <p:spPr>
          <a:xfrm>
            <a:off x="3974344" y="1253067"/>
            <a:ext cx="7796214" cy="47921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335" name="Shape 335"/>
        <p:cNvGrpSpPr/>
        <p:nvPr/>
      </p:nvGrpSpPr>
      <p:grpSpPr>
        <a:xfrm>
          <a:off x="0" y="0"/>
          <a:ext cx="0" cy="0"/>
          <a:chOff x="0" y="0"/>
          <a:chExt cx="0" cy="0"/>
        </a:xfrm>
      </p:grpSpPr>
      <p:grpSp>
        <p:nvGrpSpPr>
          <p:cNvPr id="336" name="Google Shape;336;p16"/>
          <p:cNvGrpSpPr/>
          <p:nvPr/>
        </p:nvGrpSpPr>
        <p:grpSpPr>
          <a:xfrm>
            <a:off x="676730" y="-2"/>
            <a:ext cx="11478740" cy="6858000"/>
            <a:chOff x="676730" y="-2"/>
            <a:chExt cx="11478740" cy="6858000"/>
          </a:xfrm>
        </p:grpSpPr>
        <p:sp>
          <p:nvSpPr>
            <p:cNvPr id="337" name="Google Shape;337;p16"/>
            <p:cNvSpPr/>
            <p:nvPr/>
          </p:nvSpPr>
          <p:spPr>
            <a:xfrm>
              <a:off x="676730" y="-2"/>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8" name="Google Shape;338;p16"/>
            <p:cNvSpPr/>
            <p:nvPr/>
          </p:nvSpPr>
          <p:spPr>
            <a:xfrm>
              <a:off x="10949230" y="237187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9" name="Google Shape;339;p16"/>
            <p:cNvSpPr txBox="1"/>
            <p:nvPr/>
          </p:nvSpPr>
          <p:spPr>
            <a:xfrm rot="-5400000">
              <a:off x="10867039" y="312783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pic>
        <p:nvPicPr>
          <p:cNvPr descr="Add-in content for Microsoft Power BI." id="340" name="Google Shape;340;p16"/>
          <p:cNvPicPr preferRelativeResize="0"/>
          <p:nvPr/>
        </p:nvPicPr>
        <p:blipFill rotWithShape="1">
          <a:blip r:embed="rId3">
            <a:alphaModFix/>
          </a:blip>
          <a:srcRect b="0" l="0" r="0" t="0"/>
          <a:stretch/>
        </p:blipFill>
        <p:spPr>
          <a:xfrm>
            <a:off x="3456308" y="965197"/>
            <a:ext cx="8058961" cy="4874129"/>
          </a:xfrm>
          <a:prstGeom prst="rect">
            <a:avLst/>
          </a:prstGeom>
          <a:noFill/>
          <a:ln>
            <a:noFill/>
          </a:ln>
        </p:spPr>
      </p:pic>
      <p:sp>
        <p:nvSpPr>
          <p:cNvPr id="341" name="Google Shape;341;p16"/>
          <p:cNvSpPr txBox="1"/>
          <p:nvPr/>
        </p:nvSpPr>
        <p:spPr>
          <a:xfrm rot="-5400000">
            <a:off x="181654"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grpSp>
        <p:nvGrpSpPr>
          <p:cNvPr id="342" name="Google Shape;342;p16"/>
          <p:cNvGrpSpPr/>
          <p:nvPr/>
        </p:nvGrpSpPr>
        <p:grpSpPr>
          <a:xfrm>
            <a:off x="-6831635" y="0"/>
            <a:ext cx="9961092" cy="6858000"/>
            <a:chOff x="1928485" y="0"/>
            <a:chExt cx="9961092" cy="6858000"/>
          </a:xfrm>
        </p:grpSpPr>
        <p:sp>
          <p:nvSpPr>
            <p:cNvPr id="343" name="Google Shape;343;p16"/>
            <p:cNvSpPr/>
            <p:nvPr/>
          </p:nvSpPr>
          <p:spPr>
            <a:xfrm>
              <a:off x="1928485" y="0"/>
              <a:ext cx="9961092"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4" name="Google Shape;344;p16"/>
            <p:cNvSpPr/>
            <p:nvPr/>
          </p:nvSpPr>
          <p:spPr>
            <a:xfrm>
              <a:off x="1072117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5" name="Google Shape;345;p16"/>
            <p:cNvSpPr txBox="1"/>
            <p:nvPr/>
          </p:nvSpPr>
          <p:spPr>
            <a:xfrm rot="-5400000">
              <a:off x="10554039" y="322038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pic>
          <p:nvPicPr>
            <p:cNvPr id="346" name="Google Shape;346;p16"/>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347" name="Google Shape;347;p16"/>
          <p:cNvGrpSpPr/>
          <p:nvPr/>
        </p:nvGrpSpPr>
        <p:grpSpPr>
          <a:xfrm>
            <a:off x="-6954675" y="0"/>
            <a:ext cx="9574094" cy="6858000"/>
            <a:chOff x="1943003" y="0"/>
            <a:chExt cx="9574094" cy="6858000"/>
          </a:xfrm>
        </p:grpSpPr>
        <p:sp>
          <p:nvSpPr>
            <p:cNvPr id="348" name="Google Shape;348;p16"/>
            <p:cNvSpPr/>
            <p:nvPr/>
          </p:nvSpPr>
          <p:spPr>
            <a:xfrm>
              <a:off x="1943003" y="0"/>
              <a:ext cx="9574094"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9" name="Google Shape;349;p16"/>
            <p:cNvSpPr/>
            <p:nvPr/>
          </p:nvSpPr>
          <p:spPr>
            <a:xfrm>
              <a:off x="10348688"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0" name="Google Shape;350;p16"/>
            <p:cNvSpPr txBox="1"/>
            <p:nvPr/>
          </p:nvSpPr>
          <p:spPr>
            <a:xfrm rot="-5400000">
              <a:off x="10197881" y="3220388"/>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pic>
          <p:nvPicPr>
            <p:cNvPr id="351" name="Google Shape;351;p16"/>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352" name="Google Shape;352;p16"/>
          <p:cNvGrpSpPr/>
          <p:nvPr/>
        </p:nvGrpSpPr>
        <p:grpSpPr>
          <a:xfrm>
            <a:off x="-6593507" y="-1"/>
            <a:ext cx="8692331" cy="6858000"/>
            <a:chOff x="2184447" y="-1"/>
            <a:chExt cx="8692331" cy="6858000"/>
          </a:xfrm>
        </p:grpSpPr>
        <p:sp>
          <p:nvSpPr>
            <p:cNvPr id="353" name="Google Shape;353;p16"/>
            <p:cNvSpPr/>
            <p:nvPr/>
          </p:nvSpPr>
          <p:spPr>
            <a:xfrm>
              <a:off x="2184447" y="-1"/>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4" name="Google Shape;354;p16"/>
            <p:cNvSpPr/>
            <p:nvPr/>
          </p:nvSpPr>
          <p:spPr>
            <a:xfrm>
              <a:off x="9708378"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5" name="Google Shape;355;p16"/>
            <p:cNvSpPr txBox="1"/>
            <p:nvPr/>
          </p:nvSpPr>
          <p:spPr>
            <a:xfrm rot="-5400000">
              <a:off x="9549411" y="3136612"/>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356" name="Google Shape;356;p16"/>
          <p:cNvSpPr/>
          <p:nvPr/>
        </p:nvSpPr>
        <p:spPr>
          <a:xfrm>
            <a:off x="-7102489"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7" name="Google Shape;357;p16"/>
          <p:cNvSpPr/>
          <p:nvPr/>
        </p:nvSpPr>
        <p:spPr>
          <a:xfrm>
            <a:off x="421442"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8" name="Google Shape;358;p16"/>
          <p:cNvSpPr txBox="1"/>
          <p:nvPr/>
        </p:nvSpPr>
        <p:spPr>
          <a:xfrm rot="-5400000">
            <a:off x="261496"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sp>
        <p:nvSpPr>
          <p:cNvPr id="359" name="Google Shape;359;p16"/>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0" name="Google Shape;360;p16"/>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1" name="Google Shape;361;p16"/>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362" name="Google Shape;362;p16"/>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3" name="Google Shape;363;p16"/>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4" name="Google Shape;364;p16"/>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7"/>
          <p:cNvSpPr/>
          <p:nvPr/>
        </p:nvSpPr>
        <p:spPr>
          <a:xfrm>
            <a:off x="2141785" y="-16386"/>
            <a:ext cx="10039925"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371" name="Google Shape;371;p17"/>
          <p:cNvGrpSpPr/>
          <p:nvPr/>
        </p:nvGrpSpPr>
        <p:grpSpPr>
          <a:xfrm>
            <a:off x="10949230" y="2371879"/>
            <a:ext cx="1206240" cy="2360918"/>
            <a:chOff x="10949230" y="2371879"/>
            <a:chExt cx="1206240" cy="2360918"/>
          </a:xfrm>
        </p:grpSpPr>
        <p:sp>
          <p:nvSpPr>
            <p:cNvPr id="372" name="Google Shape;372;p17"/>
            <p:cNvSpPr/>
            <p:nvPr/>
          </p:nvSpPr>
          <p:spPr>
            <a:xfrm>
              <a:off x="10949230" y="237187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3" name="Google Shape;373;p17"/>
            <p:cNvSpPr txBox="1"/>
            <p:nvPr/>
          </p:nvSpPr>
          <p:spPr>
            <a:xfrm rot="-5400000">
              <a:off x="10867039" y="312783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sp>
        <p:nvSpPr>
          <p:cNvPr id="374" name="Google Shape;374;p17"/>
          <p:cNvSpPr txBox="1"/>
          <p:nvPr/>
        </p:nvSpPr>
        <p:spPr>
          <a:xfrm rot="-5400000">
            <a:off x="181654"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grpSp>
        <p:nvGrpSpPr>
          <p:cNvPr id="375" name="Google Shape;375;p17"/>
          <p:cNvGrpSpPr/>
          <p:nvPr/>
        </p:nvGrpSpPr>
        <p:grpSpPr>
          <a:xfrm>
            <a:off x="-6831635" y="0"/>
            <a:ext cx="9959846" cy="6858000"/>
            <a:chOff x="1928485" y="0"/>
            <a:chExt cx="9961092" cy="6858000"/>
          </a:xfrm>
        </p:grpSpPr>
        <p:sp>
          <p:nvSpPr>
            <p:cNvPr id="376" name="Google Shape;376;p17"/>
            <p:cNvSpPr/>
            <p:nvPr/>
          </p:nvSpPr>
          <p:spPr>
            <a:xfrm>
              <a:off x="1928485" y="0"/>
              <a:ext cx="9961092"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7" name="Google Shape;377;p17"/>
            <p:cNvSpPr/>
            <p:nvPr/>
          </p:nvSpPr>
          <p:spPr>
            <a:xfrm>
              <a:off x="1072117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8" name="Google Shape;378;p17"/>
            <p:cNvSpPr txBox="1"/>
            <p:nvPr/>
          </p:nvSpPr>
          <p:spPr>
            <a:xfrm rot="-5400000">
              <a:off x="10554039" y="322038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379" name="Google Shape;379;p17"/>
          <p:cNvGrpSpPr/>
          <p:nvPr/>
        </p:nvGrpSpPr>
        <p:grpSpPr>
          <a:xfrm>
            <a:off x="-6954675" y="0"/>
            <a:ext cx="9574094" cy="6858000"/>
            <a:chOff x="1943003" y="0"/>
            <a:chExt cx="9574094" cy="6858000"/>
          </a:xfrm>
        </p:grpSpPr>
        <p:sp>
          <p:nvSpPr>
            <p:cNvPr id="380" name="Google Shape;380;p17"/>
            <p:cNvSpPr/>
            <p:nvPr/>
          </p:nvSpPr>
          <p:spPr>
            <a:xfrm>
              <a:off x="1943003" y="0"/>
              <a:ext cx="9574094"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1" name="Google Shape;381;p17"/>
            <p:cNvSpPr/>
            <p:nvPr/>
          </p:nvSpPr>
          <p:spPr>
            <a:xfrm>
              <a:off x="10348688"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2" name="Google Shape;382;p17"/>
            <p:cNvSpPr txBox="1"/>
            <p:nvPr/>
          </p:nvSpPr>
          <p:spPr>
            <a:xfrm rot="-5400000">
              <a:off x="10197881" y="3220388"/>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pic>
          <p:nvPicPr>
            <p:cNvPr id="383" name="Google Shape;383;p17"/>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384" name="Google Shape;384;p17"/>
          <p:cNvGrpSpPr/>
          <p:nvPr/>
        </p:nvGrpSpPr>
        <p:grpSpPr>
          <a:xfrm>
            <a:off x="-6593507" y="-1"/>
            <a:ext cx="8692331" cy="6858000"/>
            <a:chOff x="2184447" y="-1"/>
            <a:chExt cx="8692331" cy="6858000"/>
          </a:xfrm>
        </p:grpSpPr>
        <p:sp>
          <p:nvSpPr>
            <p:cNvPr id="385" name="Google Shape;385;p17"/>
            <p:cNvSpPr/>
            <p:nvPr/>
          </p:nvSpPr>
          <p:spPr>
            <a:xfrm>
              <a:off x="2184447" y="-1"/>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6" name="Google Shape;386;p17"/>
            <p:cNvSpPr/>
            <p:nvPr/>
          </p:nvSpPr>
          <p:spPr>
            <a:xfrm>
              <a:off x="9708378"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7" name="Google Shape;387;p17"/>
            <p:cNvSpPr txBox="1"/>
            <p:nvPr/>
          </p:nvSpPr>
          <p:spPr>
            <a:xfrm rot="-5400000">
              <a:off x="9549411" y="3136612"/>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388" name="Google Shape;388;p17"/>
          <p:cNvSpPr/>
          <p:nvPr/>
        </p:nvSpPr>
        <p:spPr>
          <a:xfrm>
            <a:off x="-7102489"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9" name="Google Shape;389;p17"/>
          <p:cNvSpPr/>
          <p:nvPr/>
        </p:nvSpPr>
        <p:spPr>
          <a:xfrm>
            <a:off x="421442"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0" name="Google Shape;390;p17"/>
          <p:cNvSpPr txBox="1"/>
          <p:nvPr/>
        </p:nvSpPr>
        <p:spPr>
          <a:xfrm rot="-5400000">
            <a:off x="261496"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sp>
        <p:nvSpPr>
          <p:cNvPr id="391" name="Google Shape;391;p17"/>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2" name="Google Shape;392;p17"/>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3" name="Google Shape;393;p17"/>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394" name="Google Shape;394;p17"/>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5" name="Google Shape;395;p17"/>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6" name="Google Shape;396;p17"/>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pSp>
        <p:nvGrpSpPr>
          <p:cNvPr id="402" name="Google Shape;402;p18"/>
          <p:cNvGrpSpPr/>
          <p:nvPr/>
        </p:nvGrpSpPr>
        <p:grpSpPr>
          <a:xfrm>
            <a:off x="10949230" y="2371879"/>
            <a:ext cx="1206240" cy="2360918"/>
            <a:chOff x="10949230" y="2371879"/>
            <a:chExt cx="1206240" cy="2360918"/>
          </a:xfrm>
        </p:grpSpPr>
        <p:sp>
          <p:nvSpPr>
            <p:cNvPr id="403" name="Google Shape;403;p18"/>
            <p:cNvSpPr/>
            <p:nvPr/>
          </p:nvSpPr>
          <p:spPr>
            <a:xfrm>
              <a:off x="10949230" y="237187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4" name="Google Shape;404;p18"/>
            <p:cNvSpPr txBox="1"/>
            <p:nvPr/>
          </p:nvSpPr>
          <p:spPr>
            <a:xfrm rot="-5400000">
              <a:off x="10867039" y="312783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sp>
        <p:nvSpPr>
          <p:cNvPr id="405" name="Google Shape;405;p18"/>
          <p:cNvSpPr txBox="1"/>
          <p:nvPr/>
        </p:nvSpPr>
        <p:spPr>
          <a:xfrm rot="-5400000">
            <a:off x="181654"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grpSp>
        <p:nvGrpSpPr>
          <p:cNvPr id="406" name="Google Shape;406;p18"/>
          <p:cNvGrpSpPr/>
          <p:nvPr/>
        </p:nvGrpSpPr>
        <p:grpSpPr>
          <a:xfrm>
            <a:off x="1734844" y="0"/>
            <a:ext cx="9959846" cy="6858000"/>
            <a:chOff x="1928485" y="0"/>
            <a:chExt cx="9961092" cy="6858000"/>
          </a:xfrm>
        </p:grpSpPr>
        <p:sp>
          <p:nvSpPr>
            <p:cNvPr id="407" name="Google Shape;407;p18"/>
            <p:cNvSpPr/>
            <p:nvPr/>
          </p:nvSpPr>
          <p:spPr>
            <a:xfrm>
              <a:off x="1928485" y="0"/>
              <a:ext cx="9961092"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8" name="Google Shape;408;p18"/>
            <p:cNvSpPr/>
            <p:nvPr/>
          </p:nvSpPr>
          <p:spPr>
            <a:xfrm>
              <a:off x="1072117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9" name="Google Shape;409;p18"/>
            <p:cNvSpPr txBox="1"/>
            <p:nvPr/>
          </p:nvSpPr>
          <p:spPr>
            <a:xfrm rot="-5400000">
              <a:off x="10554039" y="322038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410" name="Google Shape;410;p18"/>
          <p:cNvGrpSpPr/>
          <p:nvPr/>
        </p:nvGrpSpPr>
        <p:grpSpPr>
          <a:xfrm>
            <a:off x="-6954675" y="0"/>
            <a:ext cx="9574094" cy="6858000"/>
            <a:chOff x="1943003" y="0"/>
            <a:chExt cx="9574094" cy="6858000"/>
          </a:xfrm>
        </p:grpSpPr>
        <p:sp>
          <p:nvSpPr>
            <p:cNvPr id="411" name="Google Shape;411;p18"/>
            <p:cNvSpPr/>
            <p:nvPr/>
          </p:nvSpPr>
          <p:spPr>
            <a:xfrm>
              <a:off x="1943003" y="0"/>
              <a:ext cx="9574094"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2" name="Google Shape;412;p18"/>
            <p:cNvSpPr/>
            <p:nvPr/>
          </p:nvSpPr>
          <p:spPr>
            <a:xfrm>
              <a:off x="10348688"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3" name="Google Shape;413;p18"/>
            <p:cNvSpPr txBox="1"/>
            <p:nvPr/>
          </p:nvSpPr>
          <p:spPr>
            <a:xfrm rot="-5400000">
              <a:off x="10197881" y="3220388"/>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pic>
          <p:nvPicPr>
            <p:cNvPr id="414" name="Google Shape;414;p18"/>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415" name="Google Shape;415;p18"/>
          <p:cNvGrpSpPr/>
          <p:nvPr/>
        </p:nvGrpSpPr>
        <p:grpSpPr>
          <a:xfrm>
            <a:off x="-6593507" y="-1"/>
            <a:ext cx="8692331" cy="6858000"/>
            <a:chOff x="2184447" y="-1"/>
            <a:chExt cx="8692331" cy="6858000"/>
          </a:xfrm>
        </p:grpSpPr>
        <p:sp>
          <p:nvSpPr>
            <p:cNvPr id="416" name="Google Shape;416;p18"/>
            <p:cNvSpPr/>
            <p:nvPr/>
          </p:nvSpPr>
          <p:spPr>
            <a:xfrm>
              <a:off x="2184447" y="-1"/>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7" name="Google Shape;417;p18"/>
            <p:cNvSpPr/>
            <p:nvPr/>
          </p:nvSpPr>
          <p:spPr>
            <a:xfrm>
              <a:off x="9708378"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8" name="Google Shape;418;p18"/>
            <p:cNvSpPr txBox="1"/>
            <p:nvPr/>
          </p:nvSpPr>
          <p:spPr>
            <a:xfrm rot="-5400000">
              <a:off x="9549411" y="3136612"/>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419" name="Google Shape;419;p18"/>
          <p:cNvSpPr/>
          <p:nvPr/>
        </p:nvSpPr>
        <p:spPr>
          <a:xfrm>
            <a:off x="-7102489"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0" name="Google Shape;420;p18"/>
          <p:cNvSpPr/>
          <p:nvPr/>
        </p:nvSpPr>
        <p:spPr>
          <a:xfrm>
            <a:off x="421442"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1" name="Google Shape;421;p18"/>
          <p:cNvSpPr txBox="1"/>
          <p:nvPr/>
        </p:nvSpPr>
        <p:spPr>
          <a:xfrm rot="-5400000">
            <a:off x="261496"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sp>
        <p:nvSpPr>
          <p:cNvPr id="422" name="Google Shape;422;p18"/>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3" name="Google Shape;423;p18"/>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4" name="Google Shape;424;p18"/>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425" name="Google Shape;425;p18"/>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6" name="Google Shape;426;p18"/>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7" name="Google Shape;427;p18"/>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pic>
        <p:nvPicPr>
          <p:cNvPr descr="Add-in content for Microsoft Power BI." id="428" name="Google Shape;428;p18"/>
          <p:cNvPicPr preferRelativeResize="0"/>
          <p:nvPr/>
        </p:nvPicPr>
        <p:blipFill rotWithShape="1">
          <a:blip r:embed="rId4">
            <a:alphaModFix/>
          </a:blip>
          <a:srcRect b="0" l="0" r="0" t="0"/>
          <a:stretch/>
        </p:blipFill>
        <p:spPr>
          <a:xfrm>
            <a:off x="2793316" y="965197"/>
            <a:ext cx="8354439" cy="48741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grpSp>
        <p:nvGrpSpPr>
          <p:cNvPr id="434" name="Google Shape;434;p19"/>
          <p:cNvGrpSpPr/>
          <p:nvPr/>
        </p:nvGrpSpPr>
        <p:grpSpPr>
          <a:xfrm>
            <a:off x="10949230" y="2371879"/>
            <a:ext cx="1206240" cy="2360918"/>
            <a:chOff x="10949230" y="2371879"/>
            <a:chExt cx="1206240" cy="2360918"/>
          </a:xfrm>
        </p:grpSpPr>
        <p:sp>
          <p:nvSpPr>
            <p:cNvPr id="435" name="Google Shape;435;p19"/>
            <p:cNvSpPr/>
            <p:nvPr/>
          </p:nvSpPr>
          <p:spPr>
            <a:xfrm>
              <a:off x="10949230" y="237187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6" name="Google Shape;436;p19"/>
            <p:cNvSpPr txBox="1"/>
            <p:nvPr/>
          </p:nvSpPr>
          <p:spPr>
            <a:xfrm rot="-5400000">
              <a:off x="10867039" y="312783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sp>
        <p:nvSpPr>
          <p:cNvPr id="437" name="Google Shape;437;p19"/>
          <p:cNvSpPr txBox="1"/>
          <p:nvPr/>
        </p:nvSpPr>
        <p:spPr>
          <a:xfrm rot="-5400000">
            <a:off x="181654"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grpSp>
        <p:nvGrpSpPr>
          <p:cNvPr id="438" name="Google Shape;438;p19"/>
          <p:cNvGrpSpPr/>
          <p:nvPr/>
        </p:nvGrpSpPr>
        <p:grpSpPr>
          <a:xfrm>
            <a:off x="1734844" y="0"/>
            <a:ext cx="9959846" cy="6858000"/>
            <a:chOff x="1928485" y="0"/>
            <a:chExt cx="9961092" cy="6858000"/>
          </a:xfrm>
        </p:grpSpPr>
        <p:sp>
          <p:nvSpPr>
            <p:cNvPr id="439" name="Google Shape;439;p19"/>
            <p:cNvSpPr/>
            <p:nvPr/>
          </p:nvSpPr>
          <p:spPr>
            <a:xfrm>
              <a:off x="1928485" y="0"/>
              <a:ext cx="9961092"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0" name="Google Shape;440;p19"/>
            <p:cNvSpPr/>
            <p:nvPr/>
          </p:nvSpPr>
          <p:spPr>
            <a:xfrm>
              <a:off x="1072117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1" name="Google Shape;441;p19"/>
            <p:cNvSpPr txBox="1"/>
            <p:nvPr/>
          </p:nvSpPr>
          <p:spPr>
            <a:xfrm rot="-5400000">
              <a:off x="10554039" y="322038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442" name="Google Shape;442;p19"/>
          <p:cNvGrpSpPr/>
          <p:nvPr/>
        </p:nvGrpSpPr>
        <p:grpSpPr>
          <a:xfrm>
            <a:off x="-6973725" y="0"/>
            <a:ext cx="9574094" cy="6858000"/>
            <a:chOff x="1943003" y="0"/>
            <a:chExt cx="9574094" cy="6858000"/>
          </a:xfrm>
        </p:grpSpPr>
        <p:sp>
          <p:nvSpPr>
            <p:cNvPr id="443" name="Google Shape;443;p19"/>
            <p:cNvSpPr/>
            <p:nvPr/>
          </p:nvSpPr>
          <p:spPr>
            <a:xfrm>
              <a:off x="1943003" y="0"/>
              <a:ext cx="9574094"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4" name="Google Shape;444;p19"/>
            <p:cNvSpPr/>
            <p:nvPr/>
          </p:nvSpPr>
          <p:spPr>
            <a:xfrm>
              <a:off x="10348688"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5" name="Google Shape;445;p19"/>
            <p:cNvSpPr txBox="1"/>
            <p:nvPr/>
          </p:nvSpPr>
          <p:spPr>
            <a:xfrm rot="-5400000">
              <a:off x="10197881" y="3220388"/>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446" name="Google Shape;446;p19"/>
          <p:cNvGrpSpPr/>
          <p:nvPr/>
        </p:nvGrpSpPr>
        <p:grpSpPr>
          <a:xfrm>
            <a:off x="-6593507" y="-1"/>
            <a:ext cx="8692331" cy="6858000"/>
            <a:chOff x="2184447" y="-1"/>
            <a:chExt cx="8692331" cy="6858000"/>
          </a:xfrm>
        </p:grpSpPr>
        <p:sp>
          <p:nvSpPr>
            <p:cNvPr id="447" name="Google Shape;447;p19"/>
            <p:cNvSpPr/>
            <p:nvPr/>
          </p:nvSpPr>
          <p:spPr>
            <a:xfrm>
              <a:off x="2184447" y="-1"/>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8" name="Google Shape;448;p19"/>
            <p:cNvSpPr/>
            <p:nvPr/>
          </p:nvSpPr>
          <p:spPr>
            <a:xfrm>
              <a:off x="9708378"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9" name="Google Shape;449;p19"/>
            <p:cNvSpPr txBox="1"/>
            <p:nvPr/>
          </p:nvSpPr>
          <p:spPr>
            <a:xfrm rot="-5400000">
              <a:off x="9549411" y="3136612"/>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450" name="Google Shape;450;p19"/>
          <p:cNvSpPr/>
          <p:nvPr/>
        </p:nvSpPr>
        <p:spPr>
          <a:xfrm>
            <a:off x="-7102489"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1" name="Google Shape;451;p19"/>
          <p:cNvSpPr/>
          <p:nvPr/>
        </p:nvSpPr>
        <p:spPr>
          <a:xfrm>
            <a:off x="421442"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2" name="Google Shape;452;p19"/>
          <p:cNvSpPr txBox="1"/>
          <p:nvPr/>
        </p:nvSpPr>
        <p:spPr>
          <a:xfrm rot="-5400000">
            <a:off x="261496"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sp>
        <p:nvSpPr>
          <p:cNvPr id="453" name="Google Shape;453;p19"/>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4" name="Google Shape;454;p19"/>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5" name="Google Shape;455;p19"/>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456" name="Google Shape;456;p19"/>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7" name="Google Shape;457;p19"/>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8" name="Google Shape;458;p19"/>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98"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b="7300" l="18548" r="2174" t="18471"/>
          <a:stretch/>
        </p:blipFill>
        <p:spPr>
          <a:xfrm>
            <a:off x="-494097" y="0"/>
            <a:ext cx="12686097" cy="7140940"/>
          </a:xfrm>
          <a:prstGeom prst="rect">
            <a:avLst/>
          </a:prstGeom>
          <a:noFill/>
          <a:ln>
            <a:noFill/>
          </a:ln>
        </p:spPr>
      </p:pic>
      <p:sp>
        <p:nvSpPr>
          <p:cNvPr id="100" name="Google Shape;100;p2"/>
          <p:cNvSpPr/>
          <p:nvPr/>
        </p:nvSpPr>
        <p:spPr>
          <a:xfrm>
            <a:off x="611163" y="309488"/>
            <a:ext cx="11226018" cy="773723"/>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1" i="0" sz="3600" u="none" cap="none" strike="noStrike">
              <a:solidFill>
                <a:srgbClr val="7030A0"/>
              </a:solidFill>
              <a:latin typeface="Calibri"/>
              <a:ea typeface="Calibri"/>
              <a:cs typeface="Calibri"/>
              <a:sym typeface="Calibri"/>
            </a:endParaRPr>
          </a:p>
        </p:txBody>
      </p:sp>
      <p:sp>
        <p:nvSpPr>
          <p:cNvPr id="101" name="Google Shape;101;p2"/>
          <p:cNvSpPr/>
          <p:nvPr/>
        </p:nvSpPr>
        <p:spPr>
          <a:xfrm>
            <a:off x="2250831" y="1491175"/>
            <a:ext cx="8975188"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800"/>
              <a:buFont typeface="Noto Sans Symbols"/>
              <a:buChar char="▪"/>
            </a:pPr>
            <a:r>
              <a:rPr b="0" i="0" lang="en-US" sz="28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Team</a:t>
            </a:r>
            <a:endParaRPr b="0" i="0" sz="2800" u="none" cap="none" strike="noStrike">
              <a:solidFill>
                <a:srgbClr val="7030A0"/>
              </a:solidFill>
              <a:latin typeface="Calibri"/>
              <a:ea typeface="Calibri"/>
              <a:cs typeface="Calibri"/>
              <a:sym typeface="Calibri"/>
            </a:endParaRPr>
          </a:p>
        </p:txBody>
      </p:sp>
      <p:sp>
        <p:nvSpPr>
          <p:cNvPr id="102" name="Google Shape;102;p2"/>
          <p:cNvSpPr/>
          <p:nvPr/>
        </p:nvSpPr>
        <p:spPr>
          <a:xfrm>
            <a:off x="2250831" y="2222695"/>
            <a:ext cx="8975188"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800"/>
              <a:buFont typeface="Noto Sans Symbols"/>
              <a:buChar char="▪"/>
            </a:pPr>
            <a:r>
              <a:rPr b="0" i="0" lang="en-US" sz="28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Introduction &amp; project objectives</a:t>
            </a:r>
            <a:endParaRPr b="0" i="0" sz="2800" u="none" cap="none" strike="noStrike">
              <a:solidFill>
                <a:srgbClr val="7030A0"/>
              </a:solidFill>
              <a:latin typeface="Calibri"/>
              <a:ea typeface="Calibri"/>
              <a:cs typeface="Calibri"/>
              <a:sym typeface="Calibri"/>
            </a:endParaRPr>
          </a:p>
        </p:txBody>
      </p:sp>
      <p:sp>
        <p:nvSpPr>
          <p:cNvPr id="103" name="Google Shape;103;p2"/>
          <p:cNvSpPr/>
          <p:nvPr/>
        </p:nvSpPr>
        <p:spPr>
          <a:xfrm>
            <a:off x="2250831" y="2937802"/>
            <a:ext cx="8975188"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800"/>
              <a:buFont typeface="Noto Sans Symbols"/>
              <a:buChar char="▪"/>
            </a:pPr>
            <a:r>
              <a:rPr b="0" i="0" lang="en-US" sz="28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Dataset</a:t>
            </a:r>
            <a:r>
              <a:rPr b="0" i="0" lang="en-US" sz="2400" u="sng" cap="none" strike="noStrike">
                <a:solidFill>
                  <a:srgbClr val="7030A0"/>
                </a:solidFill>
                <a:latin typeface="Calibri"/>
                <a:ea typeface="Calibri"/>
                <a:cs typeface="Calibri"/>
                <a:sym typeface="Calibri"/>
                <a:hlinkClick action="ppaction://hlinksldjump" r:id="rId7">
                  <a:extLst>
                    <a:ext uri="{A12FA001-AC4F-418D-AE19-62706E023703}">
                      <ahyp:hlinkClr val="tx"/>
                    </a:ext>
                  </a:extLst>
                </a:hlinkClick>
              </a:rPr>
              <a:t> </a:t>
            </a:r>
            <a:r>
              <a:rPr b="0" i="0" lang="en-US" sz="2800" u="sng" cap="none" strike="noStrike">
                <a:solidFill>
                  <a:srgbClr val="7030A0"/>
                </a:solidFill>
                <a:latin typeface="Calibri"/>
                <a:ea typeface="Calibri"/>
                <a:cs typeface="Calibri"/>
                <a:sym typeface="Calibri"/>
                <a:hlinkClick action="ppaction://hlinksldjump" r:id="rId8">
                  <a:extLst>
                    <a:ext uri="{A12FA001-AC4F-418D-AE19-62706E023703}">
                      <ahyp:hlinkClr val="tx"/>
                    </a:ext>
                  </a:extLst>
                </a:hlinkClick>
              </a:rPr>
              <a:t>Overview</a:t>
            </a:r>
            <a:endParaRPr b="0" i="0" sz="2800" u="none" cap="none" strike="noStrike">
              <a:solidFill>
                <a:srgbClr val="7030A0"/>
              </a:solidFill>
              <a:latin typeface="Calibri"/>
              <a:ea typeface="Calibri"/>
              <a:cs typeface="Calibri"/>
              <a:sym typeface="Calibri"/>
            </a:endParaRPr>
          </a:p>
        </p:txBody>
      </p:sp>
      <p:sp>
        <p:nvSpPr>
          <p:cNvPr id="104" name="Google Shape;104;p2"/>
          <p:cNvSpPr/>
          <p:nvPr/>
        </p:nvSpPr>
        <p:spPr>
          <a:xfrm>
            <a:off x="2250831" y="3664635"/>
            <a:ext cx="8975188"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800"/>
              <a:buFont typeface="Noto Sans Symbols"/>
              <a:buChar char="▪"/>
            </a:pPr>
            <a:r>
              <a:rPr b="0" i="0" lang="en-US" sz="2800" u="sng" cap="none" strike="noStrike">
                <a:solidFill>
                  <a:srgbClr val="7030A0"/>
                </a:solidFill>
                <a:latin typeface="Calibri"/>
                <a:ea typeface="Calibri"/>
                <a:cs typeface="Calibri"/>
                <a:sym typeface="Calibri"/>
                <a:hlinkClick action="ppaction://hlinksldjump" r:id="rId9">
                  <a:extLst>
                    <a:ext uri="{A12FA001-AC4F-418D-AE19-62706E023703}">
                      <ahyp:hlinkClr val="tx"/>
                    </a:ext>
                  </a:extLst>
                </a:hlinkClick>
              </a:rPr>
              <a:t>Project</a:t>
            </a:r>
            <a:r>
              <a:rPr b="0" i="0" lang="en-US" sz="2400" u="sng" cap="none" strike="noStrike">
                <a:solidFill>
                  <a:srgbClr val="7030A0"/>
                </a:solidFill>
                <a:latin typeface="Calibri"/>
                <a:ea typeface="Calibri"/>
                <a:cs typeface="Calibri"/>
                <a:sym typeface="Calibri"/>
                <a:hlinkClick action="ppaction://hlinksldjump" r:id="rId10">
                  <a:extLst>
                    <a:ext uri="{A12FA001-AC4F-418D-AE19-62706E023703}">
                      <ahyp:hlinkClr val="tx"/>
                    </a:ext>
                  </a:extLst>
                </a:hlinkClick>
              </a:rPr>
              <a:t> </a:t>
            </a:r>
            <a:r>
              <a:rPr b="0" i="0" lang="en-US" sz="2800" u="sng" cap="none" strike="noStrike">
                <a:solidFill>
                  <a:srgbClr val="7030A0"/>
                </a:solidFill>
                <a:latin typeface="Calibri"/>
                <a:ea typeface="Calibri"/>
                <a:cs typeface="Calibri"/>
                <a:sym typeface="Calibri"/>
                <a:hlinkClick action="ppaction://hlinksldjump" r:id="rId11">
                  <a:extLst>
                    <a:ext uri="{A12FA001-AC4F-418D-AE19-62706E023703}">
                      <ahyp:hlinkClr val="tx"/>
                    </a:ext>
                  </a:extLst>
                </a:hlinkClick>
              </a:rPr>
              <a:t>Building</a:t>
            </a:r>
            <a:endParaRPr b="0" i="0" sz="2800" u="none" cap="none" strike="noStrike">
              <a:solidFill>
                <a:srgbClr val="7030A0"/>
              </a:solidFill>
              <a:latin typeface="Calibri"/>
              <a:ea typeface="Calibri"/>
              <a:cs typeface="Calibri"/>
              <a:sym typeface="Calibri"/>
            </a:endParaRPr>
          </a:p>
        </p:txBody>
      </p:sp>
      <p:sp>
        <p:nvSpPr>
          <p:cNvPr id="105" name="Google Shape;105;p2"/>
          <p:cNvSpPr/>
          <p:nvPr/>
        </p:nvSpPr>
        <p:spPr>
          <a:xfrm>
            <a:off x="2250831" y="4384429"/>
            <a:ext cx="8975188"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800"/>
              <a:buFont typeface="Noto Sans Symbols"/>
              <a:buChar char="▪"/>
            </a:pPr>
            <a:r>
              <a:rPr b="0" i="0" lang="en-US" sz="2800" u="sng" cap="none" strike="noStrike">
                <a:solidFill>
                  <a:srgbClr val="7030A0"/>
                </a:solidFill>
                <a:latin typeface="Calibri"/>
                <a:ea typeface="Calibri"/>
                <a:cs typeface="Calibri"/>
                <a:sym typeface="Calibri"/>
                <a:hlinkClick action="ppaction://hlinksldjump" r:id="rId12">
                  <a:extLst>
                    <a:ext uri="{A12FA001-AC4F-418D-AE19-62706E023703}">
                      <ahyp:hlinkClr val="tx"/>
                    </a:ext>
                  </a:extLst>
                </a:hlinkClick>
              </a:rPr>
              <a:t>Key Insights</a:t>
            </a:r>
            <a:endParaRPr b="0" i="0" sz="2800" u="none" cap="none" strike="noStrike">
              <a:solidFill>
                <a:srgbClr val="7030A0"/>
              </a:solidFill>
              <a:latin typeface="Calibri"/>
              <a:ea typeface="Calibri"/>
              <a:cs typeface="Calibri"/>
              <a:sym typeface="Calibri"/>
            </a:endParaRPr>
          </a:p>
        </p:txBody>
      </p:sp>
      <p:pic>
        <p:nvPicPr>
          <p:cNvPr id="106" name="Google Shape;106;p2"/>
          <p:cNvPicPr preferRelativeResize="0"/>
          <p:nvPr/>
        </p:nvPicPr>
        <p:blipFill rotWithShape="1">
          <a:blip r:embed="rId13">
            <a:alphaModFix/>
          </a:blip>
          <a:srcRect b="0" l="0" r="0" t="0"/>
          <a:stretch/>
        </p:blipFill>
        <p:spPr>
          <a:xfrm>
            <a:off x="250372" y="5714999"/>
            <a:ext cx="1215571" cy="1088193"/>
          </a:xfrm>
          <a:prstGeom prst="rect">
            <a:avLst/>
          </a:prstGeom>
          <a:noFill/>
          <a:ln>
            <a:noFill/>
          </a:ln>
        </p:spPr>
      </p:pic>
      <p:sp>
        <p:nvSpPr>
          <p:cNvPr id="107" name="Google Shape;107;p2"/>
          <p:cNvSpPr/>
          <p:nvPr/>
        </p:nvSpPr>
        <p:spPr>
          <a:xfrm>
            <a:off x="675696" y="465518"/>
            <a:ext cx="11226018" cy="461665"/>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800"/>
              <a:buFont typeface="Noto Sans Symbols"/>
              <a:buChar char="▪"/>
            </a:pPr>
            <a:r>
              <a:rPr b="0" i="0" lang="en-US" sz="2800" u="none" cap="none" strike="noStrike">
                <a:solidFill>
                  <a:srgbClr val="7030A0"/>
                </a:solidFill>
                <a:latin typeface="Calibri"/>
                <a:ea typeface="Calibri"/>
                <a:cs typeface="Calibri"/>
                <a:sym typeface="Calibri"/>
              </a:rPr>
              <a:t>Content</a:t>
            </a:r>
            <a:r>
              <a:rPr b="0" i="0" lang="en-US" sz="2400" u="none" cap="none" strike="noStrike">
                <a:solidFill>
                  <a:srgbClr val="7030A0"/>
                </a:solidFill>
                <a:latin typeface="Calibri"/>
                <a:ea typeface="Calibri"/>
                <a:cs typeface="Calibri"/>
                <a:sym typeface="Calibri"/>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grpSp>
        <p:nvGrpSpPr>
          <p:cNvPr id="464" name="Google Shape;464;p20"/>
          <p:cNvGrpSpPr/>
          <p:nvPr/>
        </p:nvGrpSpPr>
        <p:grpSpPr>
          <a:xfrm>
            <a:off x="10949230" y="2371879"/>
            <a:ext cx="1206240" cy="2360918"/>
            <a:chOff x="10949230" y="2371879"/>
            <a:chExt cx="1206240" cy="2360918"/>
          </a:xfrm>
        </p:grpSpPr>
        <p:sp>
          <p:nvSpPr>
            <p:cNvPr id="465" name="Google Shape;465;p20"/>
            <p:cNvSpPr/>
            <p:nvPr/>
          </p:nvSpPr>
          <p:spPr>
            <a:xfrm>
              <a:off x="10949230" y="237187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66" name="Google Shape;466;p20"/>
            <p:cNvSpPr txBox="1"/>
            <p:nvPr/>
          </p:nvSpPr>
          <p:spPr>
            <a:xfrm rot="-5400000">
              <a:off x="10867039" y="312783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sp>
        <p:nvSpPr>
          <p:cNvPr id="467" name="Google Shape;467;p20"/>
          <p:cNvSpPr txBox="1"/>
          <p:nvPr/>
        </p:nvSpPr>
        <p:spPr>
          <a:xfrm rot="-5400000">
            <a:off x="181654"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grpSp>
        <p:nvGrpSpPr>
          <p:cNvPr id="468" name="Google Shape;468;p20"/>
          <p:cNvGrpSpPr/>
          <p:nvPr/>
        </p:nvGrpSpPr>
        <p:grpSpPr>
          <a:xfrm>
            <a:off x="1734844" y="0"/>
            <a:ext cx="9959846" cy="6858000"/>
            <a:chOff x="1928485" y="0"/>
            <a:chExt cx="9961092" cy="6858000"/>
          </a:xfrm>
        </p:grpSpPr>
        <p:sp>
          <p:nvSpPr>
            <p:cNvPr id="469" name="Google Shape;469;p20"/>
            <p:cNvSpPr/>
            <p:nvPr/>
          </p:nvSpPr>
          <p:spPr>
            <a:xfrm>
              <a:off x="1928485" y="0"/>
              <a:ext cx="9961092"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0" name="Google Shape;470;p20"/>
            <p:cNvSpPr/>
            <p:nvPr/>
          </p:nvSpPr>
          <p:spPr>
            <a:xfrm>
              <a:off x="1072117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1" name="Google Shape;471;p20"/>
            <p:cNvSpPr txBox="1"/>
            <p:nvPr/>
          </p:nvSpPr>
          <p:spPr>
            <a:xfrm rot="-5400000">
              <a:off x="10554039" y="322038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472" name="Google Shape;472;p20"/>
          <p:cNvGrpSpPr/>
          <p:nvPr/>
        </p:nvGrpSpPr>
        <p:grpSpPr>
          <a:xfrm>
            <a:off x="1611805" y="0"/>
            <a:ext cx="9574094" cy="6858000"/>
            <a:chOff x="1943003" y="0"/>
            <a:chExt cx="9574094" cy="6858000"/>
          </a:xfrm>
        </p:grpSpPr>
        <p:sp>
          <p:nvSpPr>
            <p:cNvPr id="473" name="Google Shape;473;p20"/>
            <p:cNvSpPr/>
            <p:nvPr/>
          </p:nvSpPr>
          <p:spPr>
            <a:xfrm>
              <a:off x="1943003" y="0"/>
              <a:ext cx="9574094"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4" name="Google Shape;474;p20"/>
            <p:cNvSpPr/>
            <p:nvPr/>
          </p:nvSpPr>
          <p:spPr>
            <a:xfrm>
              <a:off x="10348688"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5" name="Google Shape;475;p20"/>
            <p:cNvSpPr txBox="1"/>
            <p:nvPr/>
          </p:nvSpPr>
          <p:spPr>
            <a:xfrm rot="-5400000">
              <a:off x="10197881" y="3220388"/>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476" name="Google Shape;476;p20"/>
          <p:cNvGrpSpPr/>
          <p:nvPr/>
        </p:nvGrpSpPr>
        <p:grpSpPr>
          <a:xfrm>
            <a:off x="-6593507" y="-1"/>
            <a:ext cx="8692331" cy="6858000"/>
            <a:chOff x="2184447" y="-1"/>
            <a:chExt cx="8692331" cy="6858000"/>
          </a:xfrm>
        </p:grpSpPr>
        <p:sp>
          <p:nvSpPr>
            <p:cNvPr id="477" name="Google Shape;477;p20"/>
            <p:cNvSpPr/>
            <p:nvPr/>
          </p:nvSpPr>
          <p:spPr>
            <a:xfrm>
              <a:off x="2184447" y="-1"/>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8" name="Google Shape;478;p20"/>
            <p:cNvSpPr/>
            <p:nvPr/>
          </p:nvSpPr>
          <p:spPr>
            <a:xfrm>
              <a:off x="9708378"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9" name="Google Shape;479;p20"/>
            <p:cNvSpPr txBox="1"/>
            <p:nvPr/>
          </p:nvSpPr>
          <p:spPr>
            <a:xfrm rot="-5400000">
              <a:off x="9549411" y="3136612"/>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480" name="Google Shape;480;p20"/>
          <p:cNvSpPr/>
          <p:nvPr/>
        </p:nvSpPr>
        <p:spPr>
          <a:xfrm>
            <a:off x="-7102489"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1" name="Google Shape;481;p20"/>
          <p:cNvSpPr/>
          <p:nvPr/>
        </p:nvSpPr>
        <p:spPr>
          <a:xfrm>
            <a:off x="421442"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2" name="Google Shape;482;p20"/>
          <p:cNvSpPr txBox="1"/>
          <p:nvPr/>
        </p:nvSpPr>
        <p:spPr>
          <a:xfrm rot="-5400000">
            <a:off x="261496"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sp>
        <p:nvSpPr>
          <p:cNvPr id="483" name="Google Shape;483;p20"/>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4" name="Google Shape;484;p20"/>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5" name="Google Shape;485;p20"/>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486" name="Google Shape;486;p20"/>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7" name="Google Shape;487;p20"/>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8" name="Google Shape;488;p20"/>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pic>
        <p:nvPicPr>
          <p:cNvPr descr="Add-in content for Microsoft Power BI." id="489" name="Google Shape;489;p20"/>
          <p:cNvPicPr preferRelativeResize="0"/>
          <p:nvPr/>
        </p:nvPicPr>
        <p:blipFill rotWithShape="1">
          <a:blip r:embed="rId3">
            <a:alphaModFix/>
          </a:blip>
          <a:srcRect b="0" l="0" r="0" t="0"/>
          <a:stretch/>
        </p:blipFill>
        <p:spPr>
          <a:xfrm>
            <a:off x="2221863" y="965197"/>
            <a:ext cx="8418083" cy="48741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grpSp>
        <p:nvGrpSpPr>
          <p:cNvPr id="495" name="Google Shape;495;p21"/>
          <p:cNvGrpSpPr/>
          <p:nvPr/>
        </p:nvGrpSpPr>
        <p:grpSpPr>
          <a:xfrm>
            <a:off x="10949230" y="2371879"/>
            <a:ext cx="1206240" cy="2360918"/>
            <a:chOff x="10949230" y="2371879"/>
            <a:chExt cx="1206240" cy="2360918"/>
          </a:xfrm>
        </p:grpSpPr>
        <p:sp>
          <p:nvSpPr>
            <p:cNvPr id="496" name="Google Shape;496;p21"/>
            <p:cNvSpPr/>
            <p:nvPr/>
          </p:nvSpPr>
          <p:spPr>
            <a:xfrm>
              <a:off x="10949230" y="237187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7" name="Google Shape;497;p21"/>
            <p:cNvSpPr txBox="1"/>
            <p:nvPr/>
          </p:nvSpPr>
          <p:spPr>
            <a:xfrm rot="-5400000">
              <a:off x="10867039" y="312783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grpSp>
        <p:nvGrpSpPr>
          <p:cNvPr id="498" name="Google Shape;498;p21"/>
          <p:cNvGrpSpPr/>
          <p:nvPr/>
        </p:nvGrpSpPr>
        <p:grpSpPr>
          <a:xfrm>
            <a:off x="1734844" y="0"/>
            <a:ext cx="9959846" cy="6858000"/>
            <a:chOff x="1928485" y="0"/>
            <a:chExt cx="9961092" cy="6858000"/>
          </a:xfrm>
        </p:grpSpPr>
        <p:sp>
          <p:nvSpPr>
            <p:cNvPr id="499" name="Google Shape;499;p21"/>
            <p:cNvSpPr/>
            <p:nvPr/>
          </p:nvSpPr>
          <p:spPr>
            <a:xfrm>
              <a:off x="1928485" y="0"/>
              <a:ext cx="9961092"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0" name="Google Shape;500;p21"/>
            <p:cNvSpPr/>
            <p:nvPr/>
          </p:nvSpPr>
          <p:spPr>
            <a:xfrm>
              <a:off x="1072117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1" name="Google Shape;501;p21"/>
            <p:cNvSpPr txBox="1"/>
            <p:nvPr/>
          </p:nvSpPr>
          <p:spPr>
            <a:xfrm rot="-5400000">
              <a:off x="10554039" y="3220389"/>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502" name="Google Shape;502;p21"/>
          <p:cNvGrpSpPr/>
          <p:nvPr/>
        </p:nvGrpSpPr>
        <p:grpSpPr>
          <a:xfrm>
            <a:off x="1611805" y="0"/>
            <a:ext cx="9574094" cy="6858000"/>
            <a:chOff x="1943003" y="0"/>
            <a:chExt cx="9574094" cy="6858000"/>
          </a:xfrm>
        </p:grpSpPr>
        <p:sp>
          <p:nvSpPr>
            <p:cNvPr id="503" name="Google Shape;503;p21"/>
            <p:cNvSpPr/>
            <p:nvPr/>
          </p:nvSpPr>
          <p:spPr>
            <a:xfrm>
              <a:off x="1943003" y="0"/>
              <a:ext cx="9574094"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4" name="Google Shape;504;p21"/>
            <p:cNvSpPr/>
            <p:nvPr/>
          </p:nvSpPr>
          <p:spPr>
            <a:xfrm>
              <a:off x="10348688"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5" name="Google Shape;505;p21"/>
            <p:cNvSpPr txBox="1"/>
            <p:nvPr/>
          </p:nvSpPr>
          <p:spPr>
            <a:xfrm rot="-5400000">
              <a:off x="10197881" y="3220388"/>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506" name="Google Shape;506;p21"/>
          <p:cNvGrpSpPr/>
          <p:nvPr/>
        </p:nvGrpSpPr>
        <p:grpSpPr>
          <a:xfrm>
            <a:off x="-7102497" y="-1"/>
            <a:ext cx="9201322" cy="6858000"/>
            <a:chOff x="-7102497" y="-1"/>
            <a:chExt cx="9201322" cy="6858000"/>
          </a:xfrm>
        </p:grpSpPr>
        <p:sp>
          <p:nvSpPr>
            <p:cNvPr id="507" name="Google Shape;507;p21"/>
            <p:cNvSpPr/>
            <p:nvPr/>
          </p:nvSpPr>
          <p:spPr>
            <a:xfrm>
              <a:off x="-7102497" y="-1"/>
              <a:ext cx="9201322"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8" name="Google Shape;508;p21"/>
            <p:cNvSpPr/>
            <p:nvPr/>
          </p:nvSpPr>
          <p:spPr>
            <a:xfrm>
              <a:off x="862007" y="2337439"/>
              <a:ext cx="1236817"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9" name="Google Shape;509;p21"/>
            <p:cNvSpPr txBox="1"/>
            <p:nvPr/>
          </p:nvSpPr>
          <p:spPr>
            <a:xfrm rot="-5400000">
              <a:off x="771457" y="3136612"/>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510" name="Google Shape;510;p21"/>
          <p:cNvSpPr/>
          <p:nvPr/>
        </p:nvSpPr>
        <p:spPr>
          <a:xfrm>
            <a:off x="-7102489"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1" name="Google Shape;511;p21"/>
          <p:cNvSpPr/>
          <p:nvPr/>
        </p:nvSpPr>
        <p:spPr>
          <a:xfrm>
            <a:off x="421442"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2" name="Google Shape;512;p21"/>
          <p:cNvSpPr txBox="1"/>
          <p:nvPr/>
        </p:nvSpPr>
        <p:spPr>
          <a:xfrm rot="-5400000">
            <a:off x="261496"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sp>
        <p:nvSpPr>
          <p:cNvPr id="513" name="Google Shape;513;p21"/>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4" name="Google Shape;514;p21"/>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5" name="Google Shape;515;p21"/>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516" name="Google Shape;516;p21"/>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7" name="Google Shape;517;p21"/>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8" name="Google Shape;518;p21"/>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523" name="Shape 523"/>
        <p:cNvGrpSpPr/>
        <p:nvPr/>
      </p:nvGrpSpPr>
      <p:grpSpPr>
        <a:xfrm>
          <a:off x="0" y="0"/>
          <a:ext cx="0" cy="0"/>
          <a:chOff x="0" y="0"/>
          <a:chExt cx="0" cy="0"/>
        </a:xfrm>
      </p:grpSpPr>
      <p:grpSp>
        <p:nvGrpSpPr>
          <p:cNvPr id="524" name="Google Shape;524;p22"/>
          <p:cNvGrpSpPr/>
          <p:nvPr/>
        </p:nvGrpSpPr>
        <p:grpSpPr>
          <a:xfrm>
            <a:off x="675964" y="-2"/>
            <a:ext cx="11447503" cy="6858000"/>
            <a:chOff x="213096" y="0"/>
            <a:chExt cx="11447503" cy="6858000"/>
          </a:xfrm>
        </p:grpSpPr>
        <p:sp>
          <p:nvSpPr>
            <p:cNvPr id="525" name="Google Shape;525;p22"/>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6" name="Google Shape;526;p22"/>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7" name="Google Shape;527;p22"/>
            <p:cNvSpPr txBox="1"/>
            <p:nvPr/>
          </p:nvSpPr>
          <p:spPr>
            <a:xfrm rot="-5400000">
              <a:off x="10341391" y="3105834"/>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history</a:t>
              </a:r>
              <a:endParaRPr/>
            </a:p>
          </p:txBody>
        </p:sp>
        <p:pic>
          <p:nvPicPr>
            <p:cNvPr id="528" name="Google Shape;528;p22"/>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529" name="Google Shape;529;p22"/>
          <p:cNvGrpSpPr/>
          <p:nvPr/>
        </p:nvGrpSpPr>
        <p:grpSpPr>
          <a:xfrm>
            <a:off x="1633309" y="0"/>
            <a:ext cx="9961092" cy="6858000"/>
            <a:chOff x="491575" y="0"/>
            <a:chExt cx="9961092" cy="6858000"/>
          </a:xfrm>
        </p:grpSpPr>
        <p:sp>
          <p:nvSpPr>
            <p:cNvPr id="530" name="Google Shape;530;p22"/>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1" name="Google Shape;531;p22"/>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2" name="Google Shape;532;p22"/>
            <p:cNvSpPr txBox="1"/>
            <p:nvPr/>
          </p:nvSpPr>
          <p:spPr>
            <a:xfrm rot="-5400000">
              <a:off x="9117129" y="3189611"/>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timeline</a:t>
              </a:r>
              <a:endParaRPr/>
            </a:p>
          </p:txBody>
        </p:sp>
        <p:pic>
          <p:nvPicPr>
            <p:cNvPr id="533" name="Google Shape;533;p22"/>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534" name="Google Shape;534;p22"/>
          <p:cNvGrpSpPr/>
          <p:nvPr/>
        </p:nvGrpSpPr>
        <p:grpSpPr>
          <a:xfrm>
            <a:off x="1498238" y="0"/>
            <a:ext cx="9574094" cy="6858000"/>
            <a:chOff x="491575" y="0"/>
            <a:chExt cx="9574094" cy="6858000"/>
          </a:xfrm>
        </p:grpSpPr>
        <p:sp>
          <p:nvSpPr>
            <p:cNvPr id="535" name="Google Shape;535;p22"/>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6" name="Google Shape;536;p22"/>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7" name="Google Shape;537;p22"/>
            <p:cNvSpPr txBox="1"/>
            <p:nvPr/>
          </p:nvSpPr>
          <p:spPr>
            <a:xfrm rot="-5400000">
              <a:off x="8746453" y="3189610"/>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teams</a:t>
              </a:r>
              <a:endParaRPr/>
            </a:p>
          </p:txBody>
        </p:sp>
        <p:pic>
          <p:nvPicPr>
            <p:cNvPr id="538" name="Google Shape;538;p22"/>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539" name="Google Shape;539;p22"/>
          <p:cNvGrpSpPr/>
          <p:nvPr/>
        </p:nvGrpSpPr>
        <p:grpSpPr>
          <a:xfrm>
            <a:off x="-1331188" y="-1"/>
            <a:ext cx="11860720" cy="6858000"/>
            <a:chOff x="-2449883" y="-1"/>
            <a:chExt cx="11860720" cy="6858000"/>
          </a:xfrm>
        </p:grpSpPr>
        <p:sp>
          <p:nvSpPr>
            <p:cNvPr id="540" name="Google Shape;540;p22"/>
            <p:cNvSpPr/>
            <p:nvPr/>
          </p:nvSpPr>
          <p:spPr>
            <a:xfrm>
              <a:off x="-2449883" y="-1"/>
              <a:ext cx="11860720"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1" name="Google Shape;541;p22"/>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2" name="Google Shape;542;p22"/>
            <p:cNvSpPr txBox="1"/>
            <p:nvPr/>
          </p:nvSpPr>
          <p:spPr>
            <a:xfrm rot="-5400000">
              <a:off x="8091629" y="3189609"/>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services</a:t>
              </a:r>
              <a:endParaRPr/>
            </a:p>
          </p:txBody>
        </p:sp>
        <p:pic>
          <p:nvPicPr>
            <p:cNvPr id="543" name="Google Shape;543;p22"/>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544" name="Google Shape;544;p22"/>
          <p:cNvSpPr/>
          <p:nvPr/>
        </p:nvSpPr>
        <p:spPr>
          <a:xfrm>
            <a:off x="10967442" y="234256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5" name="Google Shape;545;p22"/>
          <p:cNvSpPr/>
          <p:nvPr/>
        </p:nvSpPr>
        <p:spPr>
          <a:xfrm>
            <a:off x="10432986" y="233231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6" name="Google Shape;546;p22"/>
          <p:cNvSpPr txBox="1"/>
          <p:nvPr/>
        </p:nvSpPr>
        <p:spPr>
          <a:xfrm rot="-5400000">
            <a:off x="10265848" y="321526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sp>
        <p:nvSpPr>
          <p:cNvPr id="547" name="Google Shape;547;p22"/>
          <p:cNvSpPr/>
          <p:nvPr/>
        </p:nvSpPr>
        <p:spPr>
          <a:xfrm>
            <a:off x="9894576"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8" name="Google Shape;548;p22"/>
          <p:cNvSpPr txBox="1"/>
          <p:nvPr/>
        </p:nvSpPr>
        <p:spPr>
          <a:xfrm rot="-5400000">
            <a:off x="9743769" y="3220385"/>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sp>
        <p:nvSpPr>
          <p:cNvPr id="549" name="Google Shape;549;p22"/>
          <p:cNvSpPr/>
          <p:nvPr/>
        </p:nvSpPr>
        <p:spPr>
          <a:xfrm>
            <a:off x="9373034"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0" name="Google Shape;550;p22"/>
          <p:cNvSpPr txBox="1"/>
          <p:nvPr/>
        </p:nvSpPr>
        <p:spPr>
          <a:xfrm rot="-5400000">
            <a:off x="9061496" y="320739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sp>
        <p:nvSpPr>
          <p:cNvPr id="551" name="Google Shape;551;p22"/>
          <p:cNvSpPr txBox="1"/>
          <p:nvPr/>
        </p:nvSpPr>
        <p:spPr>
          <a:xfrm rot="-5400000">
            <a:off x="10896069" y="322681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sp>
        <p:nvSpPr>
          <p:cNvPr id="552" name="Google Shape;552;p22"/>
          <p:cNvSpPr/>
          <p:nvPr/>
        </p:nvSpPr>
        <p:spPr>
          <a:xfrm>
            <a:off x="-7102489"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3" name="Google Shape;553;p22"/>
          <p:cNvSpPr/>
          <p:nvPr/>
        </p:nvSpPr>
        <p:spPr>
          <a:xfrm>
            <a:off x="421442"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4" name="Google Shape;554;p22"/>
          <p:cNvSpPr txBox="1"/>
          <p:nvPr/>
        </p:nvSpPr>
        <p:spPr>
          <a:xfrm rot="-5400000">
            <a:off x="261496"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sp>
        <p:nvSpPr>
          <p:cNvPr id="555" name="Google Shape;555;p22"/>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6" name="Google Shape;556;p22"/>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7" name="Google Shape;557;p22"/>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558" name="Google Shape;558;p22"/>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9" name="Google Shape;559;p22"/>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0" name="Google Shape;560;p22"/>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pic>
        <p:nvPicPr>
          <p:cNvPr descr="Add-in content for Microsoft Power BI." id="561" name="Google Shape;561;p22"/>
          <p:cNvPicPr preferRelativeResize="0"/>
          <p:nvPr/>
        </p:nvPicPr>
        <p:blipFill rotWithShape="1">
          <a:blip r:embed="rId4">
            <a:alphaModFix/>
          </a:blip>
          <a:srcRect b="0" l="0" r="0" t="0"/>
          <a:stretch/>
        </p:blipFill>
        <p:spPr>
          <a:xfrm>
            <a:off x="1839114" y="965197"/>
            <a:ext cx="7895261" cy="48741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grpSp>
        <p:nvGrpSpPr>
          <p:cNvPr id="567" name="Google Shape;567;p23"/>
          <p:cNvGrpSpPr/>
          <p:nvPr/>
        </p:nvGrpSpPr>
        <p:grpSpPr>
          <a:xfrm>
            <a:off x="675964" y="-2"/>
            <a:ext cx="11447503" cy="6858000"/>
            <a:chOff x="213096" y="0"/>
            <a:chExt cx="11447503" cy="6858000"/>
          </a:xfrm>
        </p:grpSpPr>
        <p:sp>
          <p:nvSpPr>
            <p:cNvPr id="568" name="Google Shape;568;p23"/>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9" name="Google Shape;569;p23"/>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0" name="Google Shape;570;p23"/>
            <p:cNvSpPr txBox="1"/>
            <p:nvPr/>
          </p:nvSpPr>
          <p:spPr>
            <a:xfrm rot="-5400000">
              <a:off x="10341391" y="3105834"/>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history</a:t>
              </a:r>
              <a:endParaRPr/>
            </a:p>
          </p:txBody>
        </p:sp>
        <p:pic>
          <p:nvPicPr>
            <p:cNvPr id="571" name="Google Shape;571;p23"/>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572" name="Google Shape;572;p23"/>
          <p:cNvGrpSpPr/>
          <p:nvPr/>
        </p:nvGrpSpPr>
        <p:grpSpPr>
          <a:xfrm>
            <a:off x="1633309" y="0"/>
            <a:ext cx="9961092" cy="6858000"/>
            <a:chOff x="491575" y="0"/>
            <a:chExt cx="9961092" cy="6858000"/>
          </a:xfrm>
        </p:grpSpPr>
        <p:sp>
          <p:nvSpPr>
            <p:cNvPr id="573" name="Google Shape;573;p23"/>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4" name="Google Shape;574;p23"/>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5" name="Google Shape;575;p23"/>
            <p:cNvSpPr txBox="1"/>
            <p:nvPr/>
          </p:nvSpPr>
          <p:spPr>
            <a:xfrm rot="-5400000">
              <a:off x="9117129" y="3189611"/>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timeline</a:t>
              </a:r>
              <a:endParaRPr/>
            </a:p>
          </p:txBody>
        </p:sp>
        <p:pic>
          <p:nvPicPr>
            <p:cNvPr id="576" name="Google Shape;576;p23"/>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577" name="Google Shape;577;p23"/>
          <p:cNvGrpSpPr/>
          <p:nvPr/>
        </p:nvGrpSpPr>
        <p:grpSpPr>
          <a:xfrm>
            <a:off x="1498238" y="0"/>
            <a:ext cx="9574094" cy="6858000"/>
            <a:chOff x="491575" y="0"/>
            <a:chExt cx="9574094" cy="6858000"/>
          </a:xfrm>
        </p:grpSpPr>
        <p:sp>
          <p:nvSpPr>
            <p:cNvPr id="578" name="Google Shape;578;p23"/>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9" name="Google Shape;579;p23"/>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0" name="Google Shape;580;p23"/>
            <p:cNvSpPr txBox="1"/>
            <p:nvPr/>
          </p:nvSpPr>
          <p:spPr>
            <a:xfrm rot="-5400000">
              <a:off x="8746453" y="3189610"/>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teams</a:t>
              </a:r>
              <a:endParaRPr/>
            </a:p>
          </p:txBody>
        </p:sp>
        <p:pic>
          <p:nvPicPr>
            <p:cNvPr id="581" name="Google Shape;581;p23"/>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582" name="Google Shape;582;p23"/>
          <p:cNvGrpSpPr/>
          <p:nvPr/>
        </p:nvGrpSpPr>
        <p:grpSpPr>
          <a:xfrm>
            <a:off x="-1331188" y="-1"/>
            <a:ext cx="11860720" cy="6858000"/>
            <a:chOff x="-2449883" y="-1"/>
            <a:chExt cx="11860720" cy="6858000"/>
          </a:xfrm>
        </p:grpSpPr>
        <p:sp>
          <p:nvSpPr>
            <p:cNvPr id="583" name="Google Shape;583;p23"/>
            <p:cNvSpPr/>
            <p:nvPr/>
          </p:nvSpPr>
          <p:spPr>
            <a:xfrm>
              <a:off x="-2449883" y="-1"/>
              <a:ext cx="11860720"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4" name="Google Shape;584;p23"/>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5" name="Google Shape;585;p23"/>
            <p:cNvSpPr txBox="1"/>
            <p:nvPr/>
          </p:nvSpPr>
          <p:spPr>
            <a:xfrm rot="-5400000">
              <a:off x="8091629" y="3189609"/>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services</a:t>
              </a:r>
              <a:endParaRPr/>
            </a:p>
          </p:txBody>
        </p:sp>
        <p:pic>
          <p:nvPicPr>
            <p:cNvPr id="586" name="Google Shape;586;p23"/>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587" name="Google Shape;587;p23"/>
          <p:cNvSpPr/>
          <p:nvPr/>
        </p:nvSpPr>
        <p:spPr>
          <a:xfrm>
            <a:off x="10967442" y="234256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8" name="Google Shape;588;p23"/>
          <p:cNvSpPr/>
          <p:nvPr/>
        </p:nvSpPr>
        <p:spPr>
          <a:xfrm>
            <a:off x="10432986" y="233231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9" name="Google Shape;589;p23"/>
          <p:cNvSpPr txBox="1"/>
          <p:nvPr/>
        </p:nvSpPr>
        <p:spPr>
          <a:xfrm rot="-5400000">
            <a:off x="10265848" y="321526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sp>
        <p:nvSpPr>
          <p:cNvPr id="590" name="Google Shape;590;p23"/>
          <p:cNvSpPr/>
          <p:nvPr/>
        </p:nvSpPr>
        <p:spPr>
          <a:xfrm>
            <a:off x="9894576"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1" name="Google Shape;591;p23"/>
          <p:cNvSpPr txBox="1"/>
          <p:nvPr/>
        </p:nvSpPr>
        <p:spPr>
          <a:xfrm rot="-5400000">
            <a:off x="9743769" y="3220385"/>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sp>
        <p:nvSpPr>
          <p:cNvPr id="592" name="Google Shape;592;p23"/>
          <p:cNvSpPr/>
          <p:nvPr/>
        </p:nvSpPr>
        <p:spPr>
          <a:xfrm>
            <a:off x="9373034"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3" name="Google Shape;593;p23"/>
          <p:cNvSpPr txBox="1"/>
          <p:nvPr/>
        </p:nvSpPr>
        <p:spPr>
          <a:xfrm rot="-5400000">
            <a:off x="9061496" y="320739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sp>
        <p:nvSpPr>
          <p:cNvPr id="594" name="Google Shape;594;p23"/>
          <p:cNvSpPr txBox="1"/>
          <p:nvPr/>
        </p:nvSpPr>
        <p:spPr>
          <a:xfrm rot="-5400000">
            <a:off x="10896069" y="322681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nvGrpSpPr>
          <p:cNvPr id="595" name="Google Shape;595;p23"/>
          <p:cNvGrpSpPr/>
          <p:nvPr/>
        </p:nvGrpSpPr>
        <p:grpSpPr>
          <a:xfrm>
            <a:off x="-7102489" y="544"/>
            <a:ext cx="8692331" cy="6858000"/>
            <a:chOff x="-7102489" y="544"/>
            <a:chExt cx="8692331" cy="6858000"/>
          </a:xfrm>
        </p:grpSpPr>
        <p:sp>
          <p:nvSpPr>
            <p:cNvPr id="596" name="Google Shape;596;p23"/>
            <p:cNvSpPr/>
            <p:nvPr/>
          </p:nvSpPr>
          <p:spPr>
            <a:xfrm>
              <a:off x="-7102489"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7" name="Google Shape;597;p23"/>
            <p:cNvSpPr/>
            <p:nvPr/>
          </p:nvSpPr>
          <p:spPr>
            <a:xfrm>
              <a:off x="421442"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8" name="Google Shape;598;p23"/>
            <p:cNvSpPr txBox="1"/>
            <p:nvPr/>
          </p:nvSpPr>
          <p:spPr>
            <a:xfrm rot="-5400000">
              <a:off x="261496"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599" name="Google Shape;599;p23"/>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0" name="Google Shape;600;p23"/>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1" name="Google Shape;601;p23"/>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602" name="Google Shape;602;p23"/>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3" name="Google Shape;603;p23"/>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4" name="Google Shape;604;p23"/>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pSp>
        <p:nvGrpSpPr>
          <p:cNvPr id="610" name="Google Shape;610;p24"/>
          <p:cNvGrpSpPr/>
          <p:nvPr/>
        </p:nvGrpSpPr>
        <p:grpSpPr>
          <a:xfrm>
            <a:off x="675964" y="-2"/>
            <a:ext cx="11447503" cy="6858000"/>
            <a:chOff x="213096" y="0"/>
            <a:chExt cx="11447503" cy="6858000"/>
          </a:xfrm>
        </p:grpSpPr>
        <p:sp>
          <p:nvSpPr>
            <p:cNvPr id="611" name="Google Shape;611;p24"/>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12" name="Google Shape;612;p24"/>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13" name="Google Shape;613;p24"/>
            <p:cNvSpPr txBox="1"/>
            <p:nvPr/>
          </p:nvSpPr>
          <p:spPr>
            <a:xfrm rot="-5400000">
              <a:off x="10341391" y="3105834"/>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history</a:t>
              </a:r>
              <a:endParaRPr/>
            </a:p>
          </p:txBody>
        </p:sp>
        <p:pic>
          <p:nvPicPr>
            <p:cNvPr id="614" name="Google Shape;614;p24"/>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615" name="Google Shape;615;p24"/>
          <p:cNvGrpSpPr/>
          <p:nvPr/>
        </p:nvGrpSpPr>
        <p:grpSpPr>
          <a:xfrm>
            <a:off x="1633309" y="0"/>
            <a:ext cx="9961092" cy="6858000"/>
            <a:chOff x="491575" y="0"/>
            <a:chExt cx="9961092" cy="6858000"/>
          </a:xfrm>
        </p:grpSpPr>
        <p:sp>
          <p:nvSpPr>
            <p:cNvPr id="616" name="Google Shape;616;p24"/>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17" name="Google Shape;617;p24"/>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18" name="Google Shape;618;p24"/>
            <p:cNvSpPr txBox="1"/>
            <p:nvPr/>
          </p:nvSpPr>
          <p:spPr>
            <a:xfrm rot="-5400000">
              <a:off x="9117129" y="3189611"/>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timeline</a:t>
              </a:r>
              <a:endParaRPr/>
            </a:p>
          </p:txBody>
        </p:sp>
        <p:pic>
          <p:nvPicPr>
            <p:cNvPr id="619" name="Google Shape;619;p24"/>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620" name="Google Shape;620;p24"/>
          <p:cNvGrpSpPr/>
          <p:nvPr/>
        </p:nvGrpSpPr>
        <p:grpSpPr>
          <a:xfrm>
            <a:off x="1498238" y="0"/>
            <a:ext cx="9574094" cy="6858000"/>
            <a:chOff x="491575" y="0"/>
            <a:chExt cx="9574094" cy="6858000"/>
          </a:xfrm>
        </p:grpSpPr>
        <p:sp>
          <p:nvSpPr>
            <p:cNvPr id="621" name="Google Shape;621;p24"/>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2" name="Google Shape;622;p24"/>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3" name="Google Shape;623;p24"/>
            <p:cNvSpPr txBox="1"/>
            <p:nvPr/>
          </p:nvSpPr>
          <p:spPr>
            <a:xfrm rot="-5400000">
              <a:off x="8746453" y="3189610"/>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teams</a:t>
              </a:r>
              <a:endParaRPr/>
            </a:p>
          </p:txBody>
        </p:sp>
        <p:pic>
          <p:nvPicPr>
            <p:cNvPr id="624" name="Google Shape;624;p24"/>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625" name="Google Shape;625;p24"/>
          <p:cNvGrpSpPr/>
          <p:nvPr/>
        </p:nvGrpSpPr>
        <p:grpSpPr>
          <a:xfrm>
            <a:off x="-1331188" y="-1"/>
            <a:ext cx="11860720" cy="6858000"/>
            <a:chOff x="-2449883" y="-1"/>
            <a:chExt cx="11860720" cy="6858000"/>
          </a:xfrm>
        </p:grpSpPr>
        <p:sp>
          <p:nvSpPr>
            <p:cNvPr id="626" name="Google Shape;626;p24"/>
            <p:cNvSpPr/>
            <p:nvPr/>
          </p:nvSpPr>
          <p:spPr>
            <a:xfrm>
              <a:off x="-2449883" y="-1"/>
              <a:ext cx="11860720"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7" name="Google Shape;627;p24"/>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8" name="Google Shape;628;p24"/>
            <p:cNvSpPr txBox="1"/>
            <p:nvPr/>
          </p:nvSpPr>
          <p:spPr>
            <a:xfrm rot="-5400000">
              <a:off x="8091629" y="3189609"/>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services</a:t>
              </a:r>
              <a:endParaRPr/>
            </a:p>
          </p:txBody>
        </p:sp>
        <p:pic>
          <p:nvPicPr>
            <p:cNvPr id="629" name="Google Shape;629;p24"/>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630" name="Google Shape;630;p24"/>
          <p:cNvSpPr/>
          <p:nvPr/>
        </p:nvSpPr>
        <p:spPr>
          <a:xfrm>
            <a:off x="10967442" y="234256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1" name="Google Shape;631;p24"/>
          <p:cNvSpPr/>
          <p:nvPr/>
        </p:nvSpPr>
        <p:spPr>
          <a:xfrm>
            <a:off x="10432986" y="233231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2" name="Google Shape;632;p24"/>
          <p:cNvSpPr txBox="1"/>
          <p:nvPr/>
        </p:nvSpPr>
        <p:spPr>
          <a:xfrm rot="-5400000">
            <a:off x="10265848" y="321526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sp>
        <p:nvSpPr>
          <p:cNvPr id="633" name="Google Shape;633;p24"/>
          <p:cNvSpPr/>
          <p:nvPr/>
        </p:nvSpPr>
        <p:spPr>
          <a:xfrm>
            <a:off x="9894576"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4" name="Google Shape;634;p24"/>
          <p:cNvSpPr txBox="1"/>
          <p:nvPr/>
        </p:nvSpPr>
        <p:spPr>
          <a:xfrm rot="-5400000">
            <a:off x="9743769" y="3220385"/>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sp>
        <p:nvSpPr>
          <p:cNvPr id="635" name="Google Shape;635;p24"/>
          <p:cNvSpPr/>
          <p:nvPr/>
        </p:nvSpPr>
        <p:spPr>
          <a:xfrm>
            <a:off x="9373034"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6" name="Google Shape;636;p24"/>
          <p:cNvSpPr txBox="1"/>
          <p:nvPr/>
        </p:nvSpPr>
        <p:spPr>
          <a:xfrm rot="-5400000">
            <a:off x="9141706" y="320739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sp>
        <p:nvSpPr>
          <p:cNvPr id="637" name="Google Shape;637;p24"/>
          <p:cNvSpPr txBox="1"/>
          <p:nvPr/>
        </p:nvSpPr>
        <p:spPr>
          <a:xfrm rot="-5400000">
            <a:off x="10896069" y="322681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nvGrpSpPr>
          <p:cNvPr id="638" name="Google Shape;638;p24"/>
          <p:cNvGrpSpPr/>
          <p:nvPr/>
        </p:nvGrpSpPr>
        <p:grpSpPr>
          <a:xfrm>
            <a:off x="224589" y="544"/>
            <a:ext cx="9739229" cy="6858000"/>
            <a:chOff x="1255445" y="544"/>
            <a:chExt cx="8708373" cy="6858000"/>
          </a:xfrm>
        </p:grpSpPr>
        <p:sp>
          <p:nvSpPr>
            <p:cNvPr id="639" name="Google Shape;639;p24"/>
            <p:cNvSpPr/>
            <p:nvPr/>
          </p:nvSpPr>
          <p:spPr>
            <a:xfrm>
              <a:off x="1255445"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40" name="Google Shape;640;p24"/>
            <p:cNvSpPr/>
            <p:nvPr/>
          </p:nvSpPr>
          <p:spPr>
            <a:xfrm>
              <a:off x="8795418"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41" name="Google Shape;641;p24"/>
            <p:cNvSpPr txBox="1"/>
            <p:nvPr/>
          </p:nvSpPr>
          <p:spPr>
            <a:xfrm rot="-5400000">
              <a:off x="8635472"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642" name="Google Shape;642;p24"/>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43" name="Google Shape;643;p24"/>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44" name="Google Shape;644;p24"/>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sp>
        <p:nvSpPr>
          <p:cNvPr id="645" name="Google Shape;645;p24"/>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46" name="Google Shape;646;p24"/>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47" name="Google Shape;647;p24"/>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pic>
        <p:nvPicPr>
          <p:cNvPr descr="Add-in content for Microsoft Power BI." id="648" name="Google Shape;648;p24"/>
          <p:cNvPicPr preferRelativeResize="0"/>
          <p:nvPr/>
        </p:nvPicPr>
        <p:blipFill rotWithShape="1">
          <a:blip r:embed="rId4">
            <a:alphaModFix/>
          </a:blip>
          <a:srcRect b="0" l="0" r="0" t="0"/>
          <a:stretch/>
        </p:blipFill>
        <p:spPr>
          <a:xfrm>
            <a:off x="1192436" y="965197"/>
            <a:ext cx="7861927" cy="487412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grpSp>
        <p:nvGrpSpPr>
          <p:cNvPr id="654" name="Google Shape;654;p25"/>
          <p:cNvGrpSpPr/>
          <p:nvPr/>
        </p:nvGrpSpPr>
        <p:grpSpPr>
          <a:xfrm>
            <a:off x="675964" y="-2"/>
            <a:ext cx="11447503" cy="6858000"/>
            <a:chOff x="213096" y="0"/>
            <a:chExt cx="11447503" cy="6858000"/>
          </a:xfrm>
        </p:grpSpPr>
        <p:sp>
          <p:nvSpPr>
            <p:cNvPr id="655" name="Google Shape;655;p25"/>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56" name="Google Shape;656;p25"/>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57" name="Google Shape;657;p25"/>
            <p:cNvSpPr txBox="1"/>
            <p:nvPr/>
          </p:nvSpPr>
          <p:spPr>
            <a:xfrm rot="-5400000">
              <a:off x="10341391" y="3105834"/>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history</a:t>
              </a:r>
              <a:endParaRPr/>
            </a:p>
          </p:txBody>
        </p:sp>
        <p:pic>
          <p:nvPicPr>
            <p:cNvPr id="658" name="Google Shape;658;p25"/>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659" name="Google Shape;659;p25"/>
          <p:cNvGrpSpPr/>
          <p:nvPr/>
        </p:nvGrpSpPr>
        <p:grpSpPr>
          <a:xfrm>
            <a:off x="1633309" y="0"/>
            <a:ext cx="9961092" cy="6858000"/>
            <a:chOff x="491575" y="0"/>
            <a:chExt cx="9961092" cy="6858000"/>
          </a:xfrm>
        </p:grpSpPr>
        <p:sp>
          <p:nvSpPr>
            <p:cNvPr id="660" name="Google Shape;660;p25"/>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1" name="Google Shape;661;p25"/>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2" name="Google Shape;662;p25"/>
            <p:cNvSpPr txBox="1"/>
            <p:nvPr/>
          </p:nvSpPr>
          <p:spPr>
            <a:xfrm rot="-5400000">
              <a:off x="9117129" y="3189611"/>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timeline</a:t>
              </a:r>
              <a:endParaRPr/>
            </a:p>
          </p:txBody>
        </p:sp>
        <p:pic>
          <p:nvPicPr>
            <p:cNvPr id="663" name="Google Shape;663;p25"/>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664" name="Google Shape;664;p25"/>
          <p:cNvGrpSpPr/>
          <p:nvPr/>
        </p:nvGrpSpPr>
        <p:grpSpPr>
          <a:xfrm>
            <a:off x="1498238" y="0"/>
            <a:ext cx="9574094" cy="6858000"/>
            <a:chOff x="491575" y="0"/>
            <a:chExt cx="9574094" cy="6858000"/>
          </a:xfrm>
        </p:grpSpPr>
        <p:sp>
          <p:nvSpPr>
            <p:cNvPr id="665" name="Google Shape;665;p25"/>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6" name="Google Shape;666;p25"/>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7" name="Google Shape;667;p25"/>
            <p:cNvSpPr txBox="1"/>
            <p:nvPr/>
          </p:nvSpPr>
          <p:spPr>
            <a:xfrm rot="-5400000">
              <a:off x="8746453" y="3189610"/>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teams</a:t>
              </a:r>
              <a:endParaRPr/>
            </a:p>
          </p:txBody>
        </p:sp>
        <p:pic>
          <p:nvPicPr>
            <p:cNvPr id="668" name="Google Shape;668;p25"/>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669" name="Google Shape;669;p25"/>
          <p:cNvGrpSpPr/>
          <p:nvPr/>
        </p:nvGrpSpPr>
        <p:grpSpPr>
          <a:xfrm>
            <a:off x="-1331188" y="-1"/>
            <a:ext cx="11860720" cy="6858000"/>
            <a:chOff x="-2449883" y="-1"/>
            <a:chExt cx="11860720" cy="6858000"/>
          </a:xfrm>
        </p:grpSpPr>
        <p:sp>
          <p:nvSpPr>
            <p:cNvPr id="670" name="Google Shape;670;p25"/>
            <p:cNvSpPr/>
            <p:nvPr/>
          </p:nvSpPr>
          <p:spPr>
            <a:xfrm>
              <a:off x="-2449883" y="-1"/>
              <a:ext cx="11860720"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1" name="Google Shape;671;p25"/>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2" name="Google Shape;672;p25"/>
            <p:cNvSpPr txBox="1"/>
            <p:nvPr/>
          </p:nvSpPr>
          <p:spPr>
            <a:xfrm rot="-5400000">
              <a:off x="8091629" y="3189609"/>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services</a:t>
              </a:r>
              <a:endParaRPr/>
            </a:p>
          </p:txBody>
        </p:sp>
        <p:pic>
          <p:nvPicPr>
            <p:cNvPr id="673" name="Google Shape;673;p25"/>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674" name="Google Shape;674;p25"/>
          <p:cNvSpPr/>
          <p:nvPr/>
        </p:nvSpPr>
        <p:spPr>
          <a:xfrm>
            <a:off x="10967442" y="234256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5" name="Google Shape;675;p25"/>
          <p:cNvSpPr/>
          <p:nvPr/>
        </p:nvSpPr>
        <p:spPr>
          <a:xfrm>
            <a:off x="10432986" y="233231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6" name="Google Shape;676;p25"/>
          <p:cNvSpPr txBox="1"/>
          <p:nvPr/>
        </p:nvSpPr>
        <p:spPr>
          <a:xfrm rot="-5400000">
            <a:off x="10265848" y="321526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sp>
        <p:nvSpPr>
          <p:cNvPr id="677" name="Google Shape;677;p25"/>
          <p:cNvSpPr/>
          <p:nvPr/>
        </p:nvSpPr>
        <p:spPr>
          <a:xfrm>
            <a:off x="9894576"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8" name="Google Shape;678;p25"/>
          <p:cNvSpPr txBox="1"/>
          <p:nvPr/>
        </p:nvSpPr>
        <p:spPr>
          <a:xfrm rot="-5400000">
            <a:off x="9743769" y="3220385"/>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sp>
        <p:nvSpPr>
          <p:cNvPr id="679" name="Google Shape;679;p25"/>
          <p:cNvSpPr/>
          <p:nvPr/>
        </p:nvSpPr>
        <p:spPr>
          <a:xfrm>
            <a:off x="9373034"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0" name="Google Shape;680;p25"/>
          <p:cNvSpPr txBox="1"/>
          <p:nvPr/>
        </p:nvSpPr>
        <p:spPr>
          <a:xfrm rot="-5400000">
            <a:off x="9141706" y="320739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sp>
        <p:nvSpPr>
          <p:cNvPr id="681" name="Google Shape;681;p25"/>
          <p:cNvSpPr txBox="1"/>
          <p:nvPr/>
        </p:nvSpPr>
        <p:spPr>
          <a:xfrm rot="-5400000">
            <a:off x="10896069" y="322681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nvGrpSpPr>
          <p:cNvPr id="682" name="Google Shape;682;p25"/>
          <p:cNvGrpSpPr/>
          <p:nvPr/>
        </p:nvGrpSpPr>
        <p:grpSpPr>
          <a:xfrm>
            <a:off x="224589" y="544"/>
            <a:ext cx="9739229" cy="6858000"/>
            <a:chOff x="1255445" y="544"/>
            <a:chExt cx="8708373" cy="6858000"/>
          </a:xfrm>
        </p:grpSpPr>
        <p:sp>
          <p:nvSpPr>
            <p:cNvPr id="683" name="Google Shape;683;p25"/>
            <p:cNvSpPr/>
            <p:nvPr/>
          </p:nvSpPr>
          <p:spPr>
            <a:xfrm>
              <a:off x="1255445"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4" name="Google Shape;684;p25"/>
            <p:cNvSpPr/>
            <p:nvPr/>
          </p:nvSpPr>
          <p:spPr>
            <a:xfrm>
              <a:off x="8795418"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5" name="Google Shape;685;p25"/>
            <p:cNvSpPr txBox="1"/>
            <p:nvPr/>
          </p:nvSpPr>
          <p:spPr>
            <a:xfrm rot="-5400000">
              <a:off x="8635472"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686" name="Google Shape;686;p25"/>
          <p:cNvGrpSpPr/>
          <p:nvPr/>
        </p:nvGrpSpPr>
        <p:grpSpPr>
          <a:xfrm>
            <a:off x="-7905749" y="-16386"/>
            <a:ext cx="8994844" cy="6858000"/>
            <a:chOff x="-7603237" y="-16386"/>
            <a:chExt cx="8692331" cy="6858000"/>
          </a:xfrm>
        </p:grpSpPr>
        <p:sp>
          <p:nvSpPr>
            <p:cNvPr id="687" name="Google Shape;687;p25"/>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8" name="Google Shape;688;p25"/>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9" name="Google Shape;689;p25"/>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690" name="Google Shape;690;p25"/>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1" name="Google Shape;691;p25"/>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2" name="Google Shape;692;p25"/>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26"/>
          <p:cNvGrpSpPr/>
          <p:nvPr/>
        </p:nvGrpSpPr>
        <p:grpSpPr>
          <a:xfrm>
            <a:off x="675964" y="-2"/>
            <a:ext cx="11447503" cy="6858000"/>
            <a:chOff x="213096" y="0"/>
            <a:chExt cx="11447503" cy="6858000"/>
          </a:xfrm>
        </p:grpSpPr>
        <p:sp>
          <p:nvSpPr>
            <p:cNvPr id="699" name="Google Shape;699;p26"/>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0" name="Google Shape;700;p26"/>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1" name="Google Shape;701;p26"/>
            <p:cNvSpPr txBox="1"/>
            <p:nvPr/>
          </p:nvSpPr>
          <p:spPr>
            <a:xfrm rot="-5400000">
              <a:off x="10341391" y="3105834"/>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history</a:t>
              </a:r>
              <a:endParaRPr/>
            </a:p>
          </p:txBody>
        </p:sp>
        <p:pic>
          <p:nvPicPr>
            <p:cNvPr id="702" name="Google Shape;702;p26"/>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703" name="Google Shape;703;p26"/>
          <p:cNvGrpSpPr/>
          <p:nvPr/>
        </p:nvGrpSpPr>
        <p:grpSpPr>
          <a:xfrm>
            <a:off x="1633309" y="0"/>
            <a:ext cx="9961092" cy="6858000"/>
            <a:chOff x="491575" y="0"/>
            <a:chExt cx="9961092" cy="6858000"/>
          </a:xfrm>
        </p:grpSpPr>
        <p:sp>
          <p:nvSpPr>
            <p:cNvPr id="704" name="Google Shape;704;p26"/>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5" name="Google Shape;705;p26"/>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rot="-5400000">
              <a:off x="9117129" y="3189611"/>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timeline</a:t>
              </a:r>
              <a:endParaRPr/>
            </a:p>
          </p:txBody>
        </p:sp>
        <p:pic>
          <p:nvPicPr>
            <p:cNvPr id="707" name="Google Shape;707;p26"/>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708" name="Google Shape;708;p26"/>
          <p:cNvGrpSpPr/>
          <p:nvPr/>
        </p:nvGrpSpPr>
        <p:grpSpPr>
          <a:xfrm>
            <a:off x="1498238" y="0"/>
            <a:ext cx="9574094" cy="6858000"/>
            <a:chOff x="491575" y="0"/>
            <a:chExt cx="9574094" cy="6858000"/>
          </a:xfrm>
        </p:grpSpPr>
        <p:sp>
          <p:nvSpPr>
            <p:cNvPr id="709" name="Google Shape;709;p26"/>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0" name="Google Shape;710;p26"/>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1" name="Google Shape;711;p26"/>
            <p:cNvSpPr txBox="1"/>
            <p:nvPr/>
          </p:nvSpPr>
          <p:spPr>
            <a:xfrm rot="-5400000">
              <a:off x="8746453" y="3189610"/>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teams</a:t>
              </a:r>
              <a:endParaRPr/>
            </a:p>
          </p:txBody>
        </p:sp>
        <p:pic>
          <p:nvPicPr>
            <p:cNvPr id="712" name="Google Shape;712;p26"/>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713" name="Google Shape;713;p26"/>
          <p:cNvGrpSpPr/>
          <p:nvPr/>
        </p:nvGrpSpPr>
        <p:grpSpPr>
          <a:xfrm>
            <a:off x="-1331188" y="-1"/>
            <a:ext cx="11860720" cy="6858000"/>
            <a:chOff x="-2449883" y="-1"/>
            <a:chExt cx="11860720" cy="6858000"/>
          </a:xfrm>
        </p:grpSpPr>
        <p:sp>
          <p:nvSpPr>
            <p:cNvPr id="714" name="Google Shape;714;p26"/>
            <p:cNvSpPr/>
            <p:nvPr/>
          </p:nvSpPr>
          <p:spPr>
            <a:xfrm>
              <a:off x="-2449883" y="-1"/>
              <a:ext cx="11860720"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5" name="Google Shape;715;p26"/>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6" name="Google Shape;716;p26"/>
            <p:cNvSpPr txBox="1"/>
            <p:nvPr/>
          </p:nvSpPr>
          <p:spPr>
            <a:xfrm rot="-5400000">
              <a:off x="8091629" y="3189609"/>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services</a:t>
              </a:r>
              <a:endParaRPr/>
            </a:p>
          </p:txBody>
        </p:sp>
        <p:pic>
          <p:nvPicPr>
            <p:cNvPr id="717" name="Google Shape;717;p26"/>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718" name="Google Shape;718;p26"/>
          <p:cNvSpPr/>
          <p:nvPr/>
        </p:nvSpPr>
        <p:spPr>
          <a:xfrm>
            <a:off x="10967442" y="234256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9" name="Google Shape;719;p26"/>
          <p:cNvSpPr/>
          <p:nvPr/>
        </p:nvSpPr>
        <p:spPr>
          <a:xfrm>
            <a:off x="10432986" y="233231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0" name="Google Shape;720;p26"/>
          <p:cNvSpPr txBox="1"/>
          <p:nvPr/>
        </p:nvSpPr>
        <p:spPr>
          <a:xfrm rot="-5400000">
            <a:off x="10265848" y="321526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sp>
        <p:nvSpPr>
          <p:cNvPr id="721" name="Google Shape;721;p26"/>
          <p:cNvSpPr/>
          <p:nvPr/>
        </p:nvSpPr>
        <p:spPr>
          <a:xfrm>
            <a:off x="9894576"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2" name="Google Shape;722;p26"/>
          <p:cNvSpPr txBox="1"/>
          <p:nvPr/>
        </p:nvSpPr>
        <p:spPr>
          <a:xfrm rot="-5400000">
            <a:off x="9743769" y="3220385"/>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sp>
        <p:nvSpPr>
          <p:cNvPr id="723" name="Google Shape;723;p26"/>
          <p:cNvSpPr/>
          <p:nvPr/>
        </p:nvSpPr>
        <p:spPr>
          <a:xfrm>
            <a:off x="9373034"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4" name="Google Shape;724;p26"/>
          <p:cNvSpPr txBox="1"/>
          <p:nvPr/>
        </p:nvSpPr>
        <p:spPr>
          <a:xfrm rot="-5400000">
            <a:off x="9141706" y="320739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sp>
        <p:nvSpPr>
          <p:cNvPr id="725" name="Google Shape;725;p26"/>
          <p:cNvSpPr txBox="1"/>
          <p:nvPr/>
        </p:nvSpPr>
        <p:spPr>
          <a:xfrm rot="-5400000">
            <a:off x="10896069" y="322681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nvGrpSpPr>
          <p:cNvPr id="726" name="Google Shape;726;p26"/>
          <p:cNvGrpSpPr/>
          <p:nvPr/>
        </p:nvGrpSpPr>
        <p:grpSpPr>
          <a:xfrm>
            <a:off x="224589" y="544"/>
            <a:ext cx="9739229" cy="6858000"/>
            <a:chOff x="1255445" y="544"/>
            <a:chExt cx="8708373" cy="6858000"/>
          </a:xfrm>
        </p:grpSpPr>
        <p:sp>
          <p:nvSpPr>
            <p:cNvPr id="727" name="Google Shape;727;p26"/>
            <p:cNvSpPr/>
            <p:nvPr/>
          </p:nvSpPr>
          <p:spPr>
            <a:xfrm>
              <a:off x="1255445"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8" name="Google Shape;728;p26"/>
            <p:cNvSpPr/>
            <p:nvPr/>
          </p:nvSpPr>
          <p:spPr>
            <a:xfrm>
              <a:off x="8795418"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9" name="Google Shape;729;p26"/>
            <p:cNvSpPr txBox="1"/>
            <p:nvPr/>
          </p:nvSpPr>
          <p:spPr>
            <a:xfrm rot="-5400000">
              <a:off x="8635472"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730" name="Google Shape;730;p26"/>
          <p:cNvGrpSpPr/>
          <p:nvPr/>
        </p:nvGrpSpPr>
        <p:grpSpPr>
          <a:xfrm>
            <a:off x="492793" y="-16386"/>
            <a:ext cx="8864001" cy="6858000"/>
            <a:chOff x="-7603237" y="-16386"/>
            <a:chExt cx="8692331" cy="6858000"/>
          </a:xfrm>
        </p:grpSpPr>
        <p:sp>
          <p:nvSpPr>
            <p:cNvPr id="731" name="Google Shape;731;p26"/>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2" name="Google Shape;732;p26"/>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3" name="Google Shape;733;p26"/>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grpSp>
      <p:sp>
        <p:nvSpPr>
          <p:cNvPr id="734" name="Google Shape;734;p26"/>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5" name="Google Shape;735;p26"/>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6" name="Google Shape;736;p26"/>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pic>
        <p:nvPicPr>
          <p:cNvPr descr="Add-in content for Microsoft Power BI." id="737" name="Google Shape;737;p26"/>
          <p:cNvPicPr preferRelativeResize="0"/>
          <p:nvPr/>
        </p:nvPicPr>
        <p:blipFill rotWithShape="1">
          <a:blip r:embed="rId4">
            <a:alphaModFix/>
          </a:blip>
          <a:srcRect b="0" l="0" r="0" t="0"/>
          <a:stretch/>
        </p:blipFill>
        <p:spPr>
          <a:xfrm>
            <a:off x="972918" y="965197"/>
            <a:ext cx="7770184" cy="48741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pSp>
        <p:nvGrpSpPr>
          <p:cNvPr id="743" name="Google Shape;743;p27"/>
          <p:cNvGrpSpPr/>
          <p:nvPr/>
        </p:nvGrpSpPr>
        <p:grpSpPr>
          <a:xfrm>
            <a:off x="675964" y="-2"/>
            <a:ext cx="11447503" cy="6858000"/>
            <a:chOff x="213096" y="0"/>
            <a:chExt cx="11447503" cy="6858000"/>
          </a:xfrm>
        </p:grpSpPr>
        <p:sp>
          <p:nvSpPr>
            <p:cNvPr id="744" name="Google Shape;744;p27"/>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45" name="Google Shape;745;p27"/>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46" name="Google Shape;746;p27"/>
            <p:cNvSpPr txBox="1"/>
            <p:nvPr/>
          </p:nvSpPr>
          <p:spPr>
            <a:xfrm rot="-5400000">
              <a:off x="10341391" y="3105834"/>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history</a:t>
              </a:r>
              <a:endParaRPr/>
            </a:p>
          </p:txBody>
        </p:sp>
        <p:pic>
          <p:nvPicPr>
            <p:cNvPr id="747" name="Google Shape;747;p27"/>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748" name="Google Shape;748;p27"/>
          <p:cNvGrpSpPr/>
          <p:nvPr/>
        </p:nvGrpSpPr>
        <p:grpSpPr>
          <a:xfrm>
            <a:off x="1633309" y="0"/>
            <a:ext cx="9961092" cy="6858000"/>
            <a:chOff x="491575" y="0"/>
            <a:chExt cx="9961092" cy="6858000"/>
          </a:xfrm>
        </p:grpSpPr>
        <p:sp>
          <p:nvSpPr>
            <p:cNvPr id="749" name="Google Shape;749;p27"/>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0" name="Google Shape;750;p27"/>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1" name="Google Shape;751;p27"/>
            <p:cNvSpPr txBox="1"/>
            <p:nvPr/>
          </p:nvSpPr>
          <p:spPr>
            <a:xfrm rot="-5400000">
              <a:off x="9117129" y="3189611"/>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timeline</a:t>
              </a:r>
              <a:endParaRPr/>
            </a:p>
          </p:txBody>
        </p:sp>
        <p:pic>
          <p:nvPicPr>
            <p:cNvPr id="752" name="Google Shape;752;p27"/>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753" name="Google Shape;753;p27"/>
          <p:cNvGrpSpPr/>
          <p:nvPr/>
        </p:nvGrpSpPr>
        <p:grpSpPr>
          <a:xfrm>
            <a:off x="1498238" y="0"/>
            <a:ext cx="9574094" cy="6858000"/>
            <a:chOff x="491575" y="0"/>
            <a:chExt cx="9574094" cy="6858000"/>
          </a:xfrm>
        </p:grpSpPr>
        <p:sp>
          <p:nvSpPr>
            <p:cNvPr id="754" name="Google Shape;754;p27"/>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5" name="Google Shape;755;p27"/>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6" name="Google Shape;756;p27"/>
            <p:cNvSpPr txBox="1"/>
            <p:nvPr/>
          </p:nvSpPr>
          <p:spPr>
            <a:xfrm rot="-5400000">
              <a:off x="8746453" y="3189610"/>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teams</a:t>
              </a:r>
              <a:endParaRPr/>
            </a:p>
          </p:txBody>
        </p:sp>
        <p:pic>
          <p:nvPicPr>
            <p:cNvPr id="757" name="Google Shape;757;p27"/>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758" name="Google Shape;758;p27"/>
          <p:cNvGrpSpPr/>
          <p:nvPr/>
        </p:nvGrpSpPr>
        <p:grpSpPr>
          <a:xfrm>
            <a:off x="-1331188" y="-1"/>
            <a:ext cx="11860720" cy="6858000"/>
            <a:chOff x="-2449883" y="-1"/>
            <a:chExt cx="11860720" cy="6858000"/>
          </a:xfrm>
        </p:grpSpPr>
        <p:sp>
          <p:nvSpPr>
            <p:cNvPr id="759" name="Google Shape;759;p27"/>
            <p:cNvSpPr/>
            <p:nvPr/>
          </p:nvSpPr>
          <p:spPr>
            <a:xfrm>
              <a:off x="-2449883" y="-1"/>
              <a:ext cx="11860720"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0" name="Google Shape;760;p27"/>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1" name="Google Shape;761;p27"/>
            <p:cNvSpPr txBox="1"/>
            <p:nvPr/>
          </p:nvSpPr>
          <p:spPr>
            <a:xfrm rot="-5400000">
              <a:off x="8091629" y="3189609"/>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services</a:t>
              </a:r>
              <a:endParaRPr/>
            </a:p>
          </p:txBody>
        </p:sp>
        <p:pic>
          <p:nvPicPr>
            <p:cNvPr id="762" name="Google Shape;762;p27"/>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763" name="Google Shape;763;p27"/>
          <p:cNvSpPr/>
          <p:nvPr/>
        </p:nvSpPr>
        <p:spPr>
          <a:xfrm>
            <a:off x="10967442" y="234256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4" name="Google Shape;764;p27"/>
          <p:cNvSpPr/>
          <p:nvPr/>
        </p:nvSpPr>
        <p:spPr>
          <a:xfrm>
            <a:off x="10432986" y="233231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5" name="Google Shape;765;p27"/>
          <p:cNvSpPr txBox="1"/>
          <p:nvPr/>
        </p:nvSpPr>
        <p:spPr>
          <a:xfrm rot="-5400000">
            <a:off x="10265848" y="321526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sp>
        <p:nvSpPr>
          <p:cNvPr id="766" name="Google Shape;766;p27"/>
          <p:cNvSpPr/>
          <p:nvPr/>
        </p:nvSpPr>
        <p:spPr>
          <a:xfrm>
            <a:off x="9894576"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7" name="Google Shape;767;p27"/>
          <p:cNvSpPr txBox="1"/>
          <p:nvPr/>
        </p:nvSpPr>
        <p:spPr>
          <a:xfrm rot="-5400000">
            <a:off x="9743769" y="3220385"/>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sp>
        <p:nvSpPr>
          <p:cNvPr id="768" name="Google Shape;768;p27"/>
          <p:cNvSpPr/>
          <p:nvPr/>
        </p:nvSpPr>
        <p:spPr>
          <a:xfrm>
            <a:off x="9373034"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9" name="Google Shape;769;p27"/>
          <p:cNvSpPr txBox="1"/>
          <p:nvPr/>
        </p:nvSpPr>
        <p:spPr>
          <a:xfrm rot="-5400000">
            <a:off x="9141706" y="320739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sp>
        <p:nvSpPr>
          <p:cNvPr id="770" name="Google Shape;770;p27"/>
          <p:cNvSpPr txBox="1"/>
          <p:nvPr/>
        </p:nvSpPr>
        <p:spPr>
          <a:xfrm rot="-5400000">
            <a:off x="10896069" y="322681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nvGrpSpPr>
          <p:cNvPr id="771" name="Google Shape;771;p27"/>
          <p:cNvGrpSpPr/>
          <p:nvPr/>
        </p:nvGrpSpPr>
        <p:grpSpPr>
          <a:xfrm>
            <a:off x="224589" y="544"/>
            <a:ext cx="9739229" cy="6858000"/>
            <a:chOff x="1255445" y="544"/>
            <a:chExt cx="8708373" cy="6858000"/>
          </a:xfrm>
        </p:grpSpPr>
        <p:sp>
          <p:nvSpPr>
            <p:cNvPr id="772" name="Google Shape;772;p27"/>
            <p:cNvSpPr/>
            <p:nvPr/>
          </p:nvSpPr>
          <p:spPr>
            <a:xfrm>
              <a:off x="1255445"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3" name="Google Shape;773;p27"/>
            <p:cNvSpPr/>
            <p:nvPr/>
          </p:nvSpPr>
          <p:spPr>
            <a:xfrm>
              <a:off x="8795418"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4" name="Google Shape;774;p27"/>
            <p:cNvSpPr txBox="1"/>
            <p:nvPr/>
          </p:nvSpPr>
          <p:spPr>
            <a:xfrm rot="-5400000">
              <a:off x="8635472"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775" name="Google Shape;775;p27"/>
          <p:cNvGrpSpPr/>
          <p:nvPr/>
        </p:nvGrpSpPr>
        <p:grpSpPr>
          <a:xfrm>
            <a:off x="492793" y="-16386"/>
            <a:ext cx="8864001" cy="6858000"/>
            <a:chOff x="-7603237" y="-16386"/>
            <a:chExt cx="8692331" cy="6858000"/>
          </a:xfrm>
        </p:grpSpPr>
        <p:sp>
          <p:nvSpPr>
            <p:cNvPr id="776" name="Google Shape;776;p27"/>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7" name="Google Shape;777;p27"/>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8" name="Google Shape;778;p27"/>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779" name="Google Shape;779;p27"/>
          <p:cNvGrpSpPr/>
          <p:nvPr/>
        </p:nvGrpSpPr>
        <p:grpSpPr>
          <a:xfrm>
            <a:off x="-9041385" y="0"/>
            <a:ext cx="9574094" cy="6858000"/>
            <a:chOff x="-8159623" y="0"/>
            <a:chExt cx="8692331" cy="6858000"/>
          </a:xfrm>
        </p:grpSpPr>
        <p:sp>
          <p:nvSpPr>
            <p:cNvPr id="780" name="Google Shape;780;p27"/>
            <p:cNvSpPr/>
            <p:nvPr/>
          </p:nvSpPr>
          <p:spPr>
            <a:xfrm>
              <a:off x="-8159623"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1" name="Google Shape;781;p27"/>
            <p:cNvSpPr/>
            <p:nvPr/>
          </p:nvSpPr>
          <p:spPr>
            <a:xfrm>
              <a:off x="-635692"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2" name="Google Shape;782;p27"/>
            <p:cNvSpPr txBox="1"/>
            <p:nvPr/>
          </p:nvSpPr>
          <p:spPr>
            <a:xfrm rot="-5400000">
              <a:off x="-795638"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grpSp>
        <p:nvGrpSpPr>
          <p:cNvPr id="788" name="Google Shape;788;p28"/>
          <p:cNvGrpSpPr/>
          <p:nvPr/>
        </p:nvGrpSpPr>
        <p:grpSpPr>
          <a:xfrm>
            <a:off x="675964" y="-2"/>
            <a:ext cx="11447503" cy="6858000"/>
            <a:chOff x="213096" y="0"/>
            <a:chExt cx="11447503" cy="6858000"/>
          </a:xfrm>
        </p:grpSpPr>
        <p:sp>
          <p:nvSpPr>
            <p:cNvPr id="789" name="Google Shape;789;p28"/>
            <p:cNvSpPr/>
            <p:nvPr/>
          </p:nvSpPr>
          <p:spPr>
            <a:xfrm>
              <a:off x="213096" y="0"/>
              <a:ext cx="11447501"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0" name="Google Shape;790;p28"/>
            <p:cNvSpPr/>
            <p:nvPr/>
          </p:nvSpPr>
          <p:spPr>
            <a:xfrm>
              <a:off x="10492197" y="2337441"/>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1" name="Google Shape;791;p28"/>
            <p:cNvSpPr txBox="1"/>
            <p:nvPr/>
          </p:nvSpPr>
          <p:spPr>
            <a:xfrm rot="-5400000">
              <a:off x="10341391" y="3105834"/>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history</a:t>
              </a:r>
              <a:endParaRPr/>
            </a:p>
          </p:txBody>
        </p:sp>
        <p:pic>
          <p:nvPicPr>
            <p:cNvPr id="792" name="Google Shape;792;p28"/>
            <p:cNvPicPr preferRelativeResize="0"/>
            <p:nvPr/>
          </p:nvPicPr>
          <p:blipFill rotWithShape="1">
            <a:blip r:embed="rId3">
              <a:alphaModFix/>
            </a:blip>
            <a:srcRect b="0" l="0" r="0" t="0"/>
            <a:stretch/>
          </p:blipFill>
          <p:spPr>
            <a:xfrm rot="-5400000">
              <a:off x="10600933" y="3247473"/>
              <a:ext cx="530600" cy="530600"/>
            </a:xfrm>
            <a:prstGeom prst="rect">
              <a:avLst/>
            </a:prstGeom>
            <a:noFill/>
            <a:ln>
              <a:noFill/>
            </a:ln>
          </p:spPr>
        </p:pic>
      </p:grpSp>
      <p:grpSp>
        <p:nvGrpSpPr>
          <p:cNvPr id="793" name="Google Shape;793;p28"/>
          <p:cNvGrpSpPr/>
          <p:nvPr/>
        </p:nvGrpSpPr>
        <p:grpSpPr>
          <a:xfrm>
            <a:off x="1633309" y="0"/>
            <a:ext cx="9961092" cy="6858000"/>
            <a:chOff x="491575" y="0"/>
            <a:chExt cx="9961092" cy="6858000"/>
          </a:xfrm>
        </p:grpSpPr>
        <p:sp>
          <p:nvSpPr>
            <p:cNvPr id="794" name="Google Shape;794;p28"/>
            <p:cNvSpPr/>
            <p:nvPr/>
          </p:nvSpPr>
          <p:spPr>
            <a:xfrm>
              <a:off x="491575" y="0"/>
              <a:ext cx="9961092"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5" name="Google Shape;795;p28"/>
            <p:cNvSpPr/>
            <p:nvPr/>
          </p:nvSpPr>
          <p:spPr>
            <a:xfrm>
              <a:off x="9284267"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6" name="Google Shape;796;p28"/>
            <p:cNvSpPr txBox="1"/>
            <p:nvPr/>
          </p:nvSpPr>
          <p:spPr>
            <a:xfrm rot="-5400000">
              <a:off x="9117129" y="3189611"/>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timeline</a:t>
              </a:r>
              <a:endParaRPr/>
            </a:p>
          </p:txBody>
        </p:sp>
        <p:pic>
          <p:nvPicPr>
            <p:cNvPr id="797" name="Google Shape;797;p28"/>
            <p:cNvPicPr preferRelativeResize="0"/>
            <p:nvPr/>
          </p:nvPicPr>
          <p:blipFill rotWithShape="1">
            <a:blip r:embed="rId3">
              <a:alphaModFix/>
            </a:blip>
            <a:srcRect b="0" l="0" r="0" t="0"/>
            <a:stretch/>
          </p:blipFill>
          <p:spPr>
            <a:xfrm rot="-5400000">
              <a:off x="9385467" y="3247473"/>
              <a:ext cx="530600" cy="530600"/>
            </a:xfrm>
            <a:prstGeom prst="rect">
              <a:avLst/>
            </a:prstGeom>
            <a:noFill/>
            <a:ln>
              <a:noFill/>
            </a:ln>
          </p:spPr>
        </p:pic>
      </p:grpSp>
      <p:grpSp>
        <p:nvGrpSpPr>
          <p:cNvPr id="798" name="Google Shape;798;p28"/>
          <p:cNvGrpSpPr/>
          <p:nvPr/>
        </p:nvGrpSpPr>
        <p:grpSpPr>
          <a:xfrm>
            <a:off x="1498238" y="0"/>
            <a:ext cx="9574094" cy="6858000"/>
            <a:chOff x="491575" y="0"/>
            <a:chExt cx="9574094" cy="6858000"/>
          </a:xfrm>
        </p:grpSpPr>
        <p:sp>
          <p:nvSpPr>
            <p:cNvPr id="799" name="Google Shape;799;p28"/>
            <p:cNvSpPr/>
            <p:nvPr/>
          </p:nvSpPr>
          <p:spPr>
            <a:xfrm>
              <a:off x="491575" y="0"/>
              <a:ext cx="9574094"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0" name="Google Shape;800;p28"/>
            <p:cNvSpPr/>
            <p:nvPr/>
          </p:nvSpPr>
          <p:spPr>
            <a:xfrm>
              <a:off x="8897260" y="2337440"/>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1" name="Google Shape;801;p28"/>
            <p:cNvSpPr txBox="1"/>
            <p:nvPr/>
          </p:nvSpPr>
          <p:spPr>
            <a:xfrm rot="-5400000">
              <a:off x="8746453" y="3189610"/>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teams</a:t>
              </a:r>
              <a:endParaRPr/>
            </a:p>
          </p:txBody>
        </p:sp>
        <p:pic>
          <p:nvPicPr>
            <p:cNvPr id="802" name="Google Shape;802;p28"/>
            <p:cNvPicPr preferRelativeResize="0"/>
            <p:nvPr/>
          </p:nvPicPr>
          <p:blipFill rotWithShape="1">
            <a:blip r:embed="rId3">
              <a:alphaModFix/>
            </a:blip>
            <a:srcRect b="0" l="0" r="0" t="0"/>
            <a:stretch/>
          </p:blipFill>
          <p:spPr>
            <a:xfrm rot="-5400000">
              <a:off x="8992269" y="3247473"/>
              <a:ext cx="530600" cy="530600"/>
            </a:xfrm>
            <a:prstGeom prst="rect">
              <a:avLst/>
            </a:prstGeom>
            <a:noFill/>
            <a:ln>
              <a:noFill/>
            </a:ln>
          </p:spPr>
        </p:pic>
      </p:grpSp>
      <p:grpSp>
        <p:nvGrpSpPr>
          <p:cNvPr id="803" name="Google Shape;803;p28"/>
          <p:cNvGrpSpPr/>
          <p:nvPr/>
        </p:nvGrpSpPr>
        <p:grpSpPr>
          <a:xfrm>
            <a:off x="-1331188" y="-1"/>
            <a:ext cx="11860720" cy="6858000"/>
            <a:chOff x="-2449883" y="-1"/>
            <a:chExt cx="11860720" cy="6858000"/>
          </a:xfrm>
        </p:grpSpPr>
        <p:sp>
          <p:nvSpPr>
            <p:cNvPr id="804" name="Google Shape;804;p28"/>
            <p:cNvSpPr/>
            <p:nvPr/>
          </p:nvSpPr>
          <p:spPr>
            <a:xfrm>
              <a:off x="-2449883" y="-1"/>
              <a:ext cx="11860720" cy="6858000"/>
            </a:xfrm>
            <a:prstGeom prst="rect">
              <a:avLst/>
            </a:prstGeom>
            <a:solidFill>
              <a:srgbClr val="F0EEF0"/>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5" name="Google Shape;805;p28"/>
            <p:cNvSpPr/>
            <p:nvPr/>
          </p:nvSpPr>
          <p:spPr>
            <a:xfrm>
              <a:off x="8242436" y="2337439"/>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6" name="Google Shape;806;p28"/>
            <p:cNvSpPr txBox="1"/>
            <p:nvPr/>
          </p:nvSpPr>
          <p:spPr>
            <a:xfrm rot="-5400000">
              <a:off x="8091629" y="3189609"/>
              <a:ext cx="19920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0EEF0"/>
                  </a:solidFill>
                  <a:latin typeface="Twentieth Century"/>
                  <a:ea typeface="Twentieth Century"/>
                  <a:cs typeface="Twentieth Century"/>
                  <a:sym typeface="Twentieth Century"/>
                </a:rPr>
                <a:t>services</a:t>
              </a:r>
              <a:endParaRPr/>
            </a:p>
          </p:txBody>
        </p:sp>
        <p:pic>
          <p:nvPicPr>
            <p:cNvPr id="807" name="Google Shape;807;p28"/>
            <p:cNvPicPr preferRelativeResize="0"/>
            <p:nvPr/>
          </p:nvPicPr>
          <p:blipFill rotWithShape="1">
            <a:blip r:embed="rId3">
              <a:alphaModFix/>
            </a:blip>
            <a:srcRect b="0" l="0" r="0" t="0"/>
            <a:stretch/>
          </p:blipFill>
          <p:spPr>
            <a:xfrm rot="-5400000">
              <a:off x="8340472" y="3247473"/>
              <a:ext cx="530600" cy="530600"/>
            </a:xfrm>
            <a:prstGeom prst="rect">
              <a:avLst/>
            </a:prstGeom>
            <a:noFill/>
            <a:ln>
              <a:noFill/>
            </a:ln>
          </p:spPr>
        </p:pic>
      </p:grpSp>
      <p:sp>
        <p:nvSpPr>
          <p:cNvPr id="808" name="Google Shape;808;p28"/>
          <p:cNvSpPr/>
          <p:nvPr/>
        </p:nvSpPr>
        <p:spPr>
          <a:xfrm>
            <a:off x="10967442" y="234256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9" name="Google Shape;809;p28"/>
          <p:cNvSpPr/>
          <p:nvPr/>
        </p:nvSpPr>
        <p:spPr>
          <a:xfrm>
            <a:off x="10432986" y="2332312"/>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0" name="Google Shape;810;p28"/>
          <p:cNvSpPr txBox="1"/>
          <p:nvPr/>
        </p:nvSpPr>
        <p:spPr>
          <a:xfrm rot="-5400000">
            <a:off x="10265848" y="321526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MNR</a:t>
            </a:r>
            <a:endParaRPr b="1" i="0" sz="3600" u="none" cap="none" strike="noStrike">
              <a:solidFill>
                <a:srgbClr val="F0EEF0"/>
              </a:solidFill>
              <a:latin typeface="Twentieth Century"/>
              <a:ea typeface="Twentieth Century"/>
              <a:cs typeface="Twentieth Century"/>
              <a:sym typeface="Twentieth Century"/>
            </a:endParaRPr>
          </a:p>
        </p:txBody>
      </p:sp>
      <p:sp>
        <p:nvSpPr>
          <p:cNvPr id="811" name="Google Shape;811;p28"/>
          <p:cNvSpPr/>
          <p:nvPr/>
        </p:nvSpPr>
        <p:spPr>
          <a:xfrm>
            <a:off x="9894576"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2" name="Google Shape;812;p28"/>
          <p:cNvSpPr txBox="1"/>
          <p:nvPr/>
        </p:nvSpPr>
        <p:spPr>
          <a:xfrm rot="-5400000">
            <a:off x="9743769" y="3220385"/>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SIR</a:t>
            </a:r>
            <a:endParaRPr b="1" i="0" sz="3600" u="none" cap="none" strike="noStrike">
              <a:solidFill>
                <a:srgbClr val="F0EEF0"/>
              </a:solidFill>
              <a:latin typeface="Twentieth Century"/>
              <a:ea typeface="Twentieth Century"/>
              <a:cs typeface="Twentieth Century"/>
              <a:sym typeface="Twentieth Century"/>
            </a:endParaRPr>
          </a:p>
        </p:txBody>
      </p:sp>
      <p:sp>
        <p:nvSpPr>
          <p:cNvPr id="813" name="Google Shape;813;p28"/>
          <p:cNvSpPr/>
          <p:nvPr/>
        </p:nvSpPr>
        <p:spPr>
          <a:xfrm>
            <a:off x="9373034" y="233743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4" name="Google Shape;814;p28"/>
          <p:cNvSpPr txBox="1"/>
          <p:nvPr/>
        </p:nvSpPr>
        <p:spPr>
          <a:xfrm rot="-5400000">
            <a:off x="9141706" y="320739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NYCT</a:t>
            </a:r>
            <a:endParaRPr b="1" i="0" sz="3600" u="none" cap="none" strike="noStrike">
              <a:solidFill>
                <a:srgbClr val="F0EEF0"/>
              </a:solidFill>
              <a:latin typeface="Twentieth Century"/>
              <a:ea typeface="Twentieth Century"/>
              <a:cs typeface="Twentieth Century"/>
              <a:sym typeface="Twentieth Century"/>
            </a:endParaRPr>
          </a:p>
        </p:txBody>
      </p:sp>
      <p:sp>
        <p:nvSpPr>
          <p:cNvPr id="815" name="Google Shape;815;p28"/>
          <p:cNvSpPr txBox="1"/>
          <p:nvPr/>
        </p:nvSpPr>
        <p:spPr>
          <a:xfrm rot="-5400000">
            <a:off x="10896069" y="3226811"/>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Twentieth Century"/>
                <a:ea typeface="Twentieth Century"/>
                <a:cs typeface="Twentieth Century"/>
                <a:sym typeface="Twentieth Century"/>
              </a:rPr>
              <a:t>LIRR</a:t>
            </a:r>
            <a:endParaRPr/>
          </a:p>
        </p:txBody>
      </p:sp>
      <p:grpSp>
        <p:nvGrpSpPr>
          <p:cNvPr id="816" name="Google Shape;816;p28"/>
          <p:cNvGrpSpPr/>
          <p:nvPr/>
        </p:nvGrpSpPr>
        <p:grpSpPr>
          <a:xfrm>
            <a:off x="224589" y="544"/>
            <a:ext cx="9739229" cy="6858000"/>
            <a:chOff x="1255445" y="544"/>
            <a:chExt cx="8708373" cy="6858000"/>
          </a:xfrm>
        </p:grpSpPr>
        <p:sp>
          <p:nvSpPr>
            <p:cNvPr id="817" name="Google Shape;817;p28"/>
            <p:cNvSpPr/>
            <p:nvPr/>
          </p:nvSpPr>
          <p:spPr>
            <a:xfrm>
              <a:off x="1255445" y="544"/>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8" name="Google Shape;818;p28"/>
            <p:cNvSpPr/>
            <p:nvPr/>
          </p:nvSpPr>
          <p:spPr>
            <a:xfrm>
              <a:off x="8795418" y="235491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9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9" name="Google Shape;819;p28"/>
            <p:cNvSpPr txBox="1"/>
            <p:nvPr/>
          </p:nvSpPr>
          <p:spPr>
            <a:xfrm rot="-5400000">
              <a:off x="8635472" y="321692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MTABC</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820" name="Google Shape;820;p28"/>
          <p:cNvGrpSpPr/>
          <p:nvPr/>
        </p:nvGrpSpPr>
        <p:grpSpPr>
          <a:xfrm>
            <a:off x="492793" y="-16386"/>
            <a:ext cx="8864001" cy="6858000"/>
            <a:chOff x="-7603237" y="-16386"/>
            <a:chExt cx="8692331" cy="6858000"/>
          </a:xfrm>
        </p:grpSpPr>
        <p:sp>
          <p:nvSpPr>
            <p:cNvPr id="821" name="Google Shape;821;p28"/>
            <p:cNvSpPr/>
            <p:nvPr/>
          </p:nvSpPr>
          <p:spPr>
            <a:xfrm>
              <a:off x="-7603237" y="-16386"/>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22" name="Google Shape;822;p28"/>
            <p:cNvSpPr/>
            <p:nvPr/>
          </p:nvSpPr>
          <p:spPr>
            <a:xfrm>
              <a:off x="-79306" y="2337987"/>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33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23" name="Google Shape;823;p28"/>
            <p:cNvSpPr txBox="1"/>
            <p:nvPr/>
          </p:nvSpPr>
          <p:spPr>
            <a:xfrm rot="-5400000">
              <a:off x="-239252" y="3199996"/>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B&amp;T</a:t>
              </a:r>
              <a:endParaRPr b="1" i="0" sz="3600" u="none" cap="none" strike="noStrike">
                <a:solidFill>
                  <a:srgbClr val="F0EEF0"/>
                </a:solidFill>
                <a:latin typeface="Twentieth Century"/>
                <a:ea typeface="Twentieth Century"/>
                <a:cs typeface="Twentieth Century"/>
                <a:sym typeface="Twentieth Century"/>
              </a:endParaRPr>
            </a:p>
          </p:txBody>
        </p:sp>
      </p:grpSp>
      <p:grpSp>
        <p:nvGrpSpPr>
          <p:cNvPr id="824" name="Google Shape;824;p28"/>
          <p:cNvGrpSpPr/>
          <p:nvPr/>
        </p:nvGrpSpPr>
        <p:grpSpPr>
          <a:xfrm>
            <a:off x="-735558" y="0"/>
            <a:ext cx="9574094" cy="6858000"/>
            <a:chOff x="-618762" y="0"/>
            <a:chExt cx="8692331" cy="6858000"/>
          </a:xfrm>
        </p:grpSpPr>
        <p:sp>
          <p:nvSpPr>
            <p:cNvPr id="825" name="Google Shape;825;p28"/>
            <p:cNvSpPr/>
            <p:nvPr/>
          </p:nvSpPr>
          <p:spPr>
            <a:xfrm>
              <a:off x="-618762" y="0"/>
              <a:ext cx="8692331" cy="6858000"/>
            </a:xfrm>
            <a:prstGeom prst="rect">
              <a:avLst/>
            </a:prstGeom>
            <a:solidFill>
              <a:srgbClr val="D8D8D8"/>
            </a:solidFill>
            <a:ln>
              <a:noFill/>
            </a:ln>
            <a:effectLst>
              <a:outerShdw blurRad="215900" sx="101000" rotWithShape="0" algn="l" dist="38100" sy="101000">
                <a:srgbClr val="595959">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26" name="Google Shape;826;p28"/>
            <p:cNvSpPr/>
            <p:nvPr/>
          </p:nvSpPr>
          <p:spPr>
            <a:xfrm>
              <a:off x="6905169" y="2342828"/>
              <a:ext cx="1168400" cy="2360918"/>
            </a:xfrm>
            <a:custGeom>
              <a:rect b="b" l="l" r="r" t="t"/>
              <a:pathLst>
                <a:path extrusionOk="0" h="2360918" w="1168400">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27" name="Google Shape;827;p28"/>
            <p:cNvSpPr txBox="1"/>
            <p:nvPr/>
          </p:nvSpPr>
          <p:spPr>
            <a:xfrm rot="-5400000">
              <a:off x="6745202" y="3204837"/>
              <a:ext cx="19920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0EEF0"/>
                  </a:solidFill>
                  <a:latin typeface="Twentieth Century"/>
                  <a:ea typeface="Twentieth Century"/>
                  <a:cs typeface="Twentieth Century"/>
                  <a:sym typeface="Twentieth Century"/>
                </a:rPr>
                <a:t>ARR</a:t>
              </a:r>
              <a:endParaRPr b="1" i="0" sz="3600" u="none" cap="none" strike="noStrike">
                <a:solidFill>
                  <a:srgbClr val="F0EEF0"/>
                </a:solidFill>
                <a:latin typeface="Twentieth Century"/>
                <a:ea typeface="Twentieth Century"/>
                <a:cs typeface="Twentieth Century"/>
                <a:sym typeface="Twentieth Century"/>
              </a:endParaRPr>
            </a:p>
          </p:txBody>
        </p:sp>
      </p:grpSp>
      <p:pic>
        <p:nvPicPr>
          <p:cNvPr descr="Add-in content for Microsoft Power BI." id="828" name="Google Shape;828;p28"/>
          <p:cNvPicPr preferRelativeResize="0"/>
          <p:nvPr/>
        </p:nvPicPr>
        <p:blipFill rotWithShape="1">
          <a:blip r:embed="rId4">
            <a:alphaModFix/>
          </a:blip>
          <a:srcRect b="0" l="0" r="0" t="0"/>
          <a:stretch/>
        </p:blipFill>
        <p:spPr>
          <a:xfrm>
            <a:off x="-96290" y="965197"/>
            <a:ext cx="8249232" cy="48741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832" name="Shape 832"/>
        <p:cNvGrpSpPr/>
        <p:nvPr/>
      </p:nvGrpSpPr>
      <p:grpSpPr>
        <a:xfrm>
          <a:off x="0" y="0"/>
          <a:ext cx="0" cy="0"/>
          <a:chOff x="0" y="0"/>
          <a:chExt cx="0" cy="0"/>
        </a:xfrm>
      </p:grpSpPr>
      <p:pic>
        <p:nvPicPr>
          <p:cNvPr id="833" name="Google Shape;833;p29"/>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834" name="Google Shape;834;p29"/>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7030A0"/>
                </a:solidFill>
                <a:latin typeface="Arial"/>
                <a:ea typeface="Arial"/>
                <a:cs typeface="Arial"/>
                <a:sym typeface="Arial"/>
              </a:rPr>
              <a:t>Key Insights from the MTA for year 2020</a:t>
            </a:r>
            <a:endParaRPr/>
          </a:p>
        </p:txBody>
      </p:sp>
      <p:sp>
        <p:nvSpPr>
          <p:cNvPr id="835" name="Google Shape;835;p29">
            <a:hlinkClick action="ppaction://hlinksldjump" r:id="rId4"/>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41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6" name="Google Shape;836;p29"/>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In 2020, MTA experienced a decline in ridership across all six subsidiaries, as well as in the ARR service. The least affected company was MTA B&amp;T, which is understandable due to the COVID-19 pandemic. People relied more on private transportation to reduce the spread of the virus, avoiding public transit options such as buses and subways.</a:t>
            </a:r>
            <a:endParaRPr b="1" i="0" sz="1800" u="none" cap="none" strike="noStrike">
              <a:solidFill>
                <a:schemeClr val="dk1"/>
              </a:solidFill>
              <a:latin typeface="Calibri"/>
              <a:ea typeface="Calibri"/>
              <a:cs typeface="Calibri"/>
              <a:sym typeface="Calibri"/>
            </a:endParaRPr>
          </a:p>
        </p:txBody>
      </p:sp>
      <p:pic>
        <p:nvPicPr>
          <p:cNvPr id="837" name="Google Shape;837;p29"/>
          <p:cNvPicPr preferRelativeResize="0"/>
          <p:nvPr/>
        </p:nvPicPr>
        <p:blipFill rotWithShape="1">
          <a:blip r:embed="rId5">
            <a:alphaModFix/>
          </a:blip>
          <a:srcRect b="0" l="0" r="0" t="0"/>
          <a:stretch/>
        </p:blipFill>
        <p:spPr>
          <a:xfrm>
            <a:off x="250372" y="5714999"/>
            <a:ext cx="1215571" cy="1088193"/>
          </a:xfrm>
          <a:prstGeom prst="rect">
            <a:avLst/>
          </a:prstGeom>
          <a:noFill/>
          <a:ln>
            <a:noFill/>
          </a:ln>
        </p:spPr>
      </p:pic>
      <p:pic>
        <p:nvPicPr>
          <p:cNvPr id="838" name="Google Shape;838;p29"/>
          <p:cNvPicPr preferRelativeResize="0"/>
          <p:nvPr/>
        </p:nvPicPr>
        <p:blipFill rotWithShape="1">
          <a:blip r:embed="rId6">
            <a:alphaModFix/>
          </a:blip>
          <a:srcRect b="0" l="0" r="0" t="0"/>
          <a:stretch/>
        </p:blipFill>
        <p:spPr>
          <a:xfrm>
            <a:off x="2150533" y="3849058"/>
            <a:ext cx="8394535" cy="1992942"/>
          </a:xfrm>
          <a:prstGeom prst="roundRect">
            <a:avLst>
              <a:gd fmla="val 16667" name="adj"/>
            </a:avLst>
          </a:prstGeom>
          <a:noFill/>
          <a:ln>
            <a:noFill/>
          </a:ln>
          <a:effectLst>
            <a:outerShdw blurRad="50800" rotWithShape="0" algn="tl" dir="2700000" dist="3810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500"/>
                                        <p:tgtEl>
                                          <p:spTgt spid="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111" name="Shape 111"/>
        <p:cNvGrpSpPr/>
        <p:nvPr/>
      </p:nvGrpSpPr>
      <p:grpSpPr>
        <a:xfrm>
          <a:off x="0" y="0"/>
          <a:ext cx="0" cy="0"/>
          <a:chOff x="0" y="0"/>
          <a:chExt cx="0" cy="0"/>
        </a:xfrm>
      </p:grpSpPr>
      <p:pic>
        <p:nvPicPr>
          <p:cNvPr id="112" name="Google Shape;112;p3"/>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113" name="Google Shape;113;p3"/>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none" cap="none" strike="noStrike">
                <a:solidFill>
                  <a:srgbClr val="7030A0"/>
                </a:solidFill>
                <a:latin typeface="Calibri"/>
                <a:ea typeface="Calibri"/>
                <a:cs typeface="Calibri"/>
                <a:sym typeface="Calibri"/>
              </a:rPr>
              <a:t>Team Members:</a:t>
            </a:r>
            <a:endParaRPr b="0" i="0" sz="2400" u="none" cap="none" strike="noStrike">
              <a:solidFill>
                <a:srgbClr val="7030A0"/>
              </a:solidFill>
              <a:latin typeface="Calibri"/>
              <a:ea typeface="Calibri"/>
              <a:cs typeface="Calibri"/>
              <a:sym typeface="Calibri"/>
            </a:endParaRPr>
          </a:p>
        </p:txBody>
      </p:sp>
      <p:sp>
        <p:nvSpPr>
          <p:cNvPr id="114" name="Google Shape;114;p3">
            <a:hlinkClick action="ppaction://hlinksldjump" r:id="rId4"/>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5" name="Google Shape;115;p3"/>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p:txBody>
      </p:sp>
      <p:pic>
        <p:nvPicPr>
          <p:cNvPr id="116" name="Google Shape;116;p3"/>
          <p:cNvPicPr preferRelativeResize="0"/>
          <p:nvPr/>
        </p:nvPicPr>
        <p:blipFill rotWithShape="1">
          <a:blip r:embed="rId5">
            <a:alphaModFix/>
          </a:blip>
          <a:srcRect b="0" l="0" r="0" t="0"/>
          <a:stretch/>
        </p:blipFill>
        <p:spPr>
          <a:xfrm>
            <a:off x="250372" y="5714999"/>
            <a:ext cx="1215571" cy="1088193"/>
          </a:xfrm>
          <a:prstGeom prst="rect">
            <a:avLst/>
          </a:prstGeom>
          <a:noFill/>
          <a:ln>
            <a:noFill/>
          </a:ln>
        </p:spPr>
      </p:pic>
      <p:pic>
        <p:nvPicPr>
          <p:cNvPr id="117" name="Google Shape;117;p3"/>
          <p:cNvPicPr preferRelativeResize="0"/>
          <p:nvPr/>
        </p:nvPicPr>
        <p:blipFill rotWithShape="1">
          <a:blip r:embed="rId6">
            <a:alphaModFix/>
          </a:blip>
          <a:srcRect b="20151" l="0" r="0" t="0"/>
          <a:stretch/>
        </p:blipFill>
        <p:spPr>
          <a:xfrm>
            <a:off x="3400684" y="4181871"/>
            <a:ext cx="5476752" cy="1936868"/>
          </a:xfrm>
          <a:prstGeom prst="rect">
            <a:avLst/>
          </a:prstGeom>
          <a:noFill/>
          <a:ln>
            <a:noFill/>
          </a:ln>
        </p:spPr>
      </p:pic>
      <p:pic>
        <p:nvPicPr>
          <p:cNvPr descr="TEAM Member" id="118" name="Google Shape;118;p3"/>
          <p:cNvPicPr preferRelativeResize="0"/>
          <p:nvPr/>
        </p:nvPicPr>
        <p:blipFill rotWithShape="1">
          <a:blip r:embed="rId7">
            <a:alphaModFix/>
          </a:blip>
          <a:srcRect b="0" l="0" r="0" t="0"/>
          <a:stretch/>
        </p:blipFill>
        <p:spPr>
          <a:xfrm>
            <a:off x="2106153" y="1091315"/>
            <a:ext cx="2376609" cy="1188305"/>
          </a:xfrm>
          <a:prstGeom prst="rect">
            <a:avLst/>
          </a:prstGeom>
          <a:noFill/>
          <a:ln>
            <a:noFill/>
          </a:ln>
        </p:spPr>
      </p:pic>
      <p:sp>
        <p:nvSpPr>
          <p:cNvPr id="119" name="Google Shape;119;p3"/>
          <p:cNvSpPr/>
          <p:nvPr/>
        </p:nvSpPr>
        <p:spPr>
          <a:xfrm>
            <a:off x="6429449" y="1997612"/>
            <a:ext cx="2986147" cy="203619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800"/>
              </a:spcBef>
              <a:spcAft>
                <a:spcPts val="0"/>
              </a:spcAft>
              <a:buNone/>
            </a:pPr>
            <a:r>
              <a:rPr b="1" i="0" lang="en-US" sz="2400" u="none" cap="none" strike="noStrike">
                <a:solidFill>
                  <a:schemeClr val="dk1"/>
                </a:solidFill>
                <a:latin typeface="Calibri"/>
                <a:ea typeface="Calibri"/>
                <a:cs typeface="Calibri"/>
                <a:sym typeface="Calibri"/>
              </a:rPr>
              <a:t>4- Hazem.</a:t>
            </a:r>
            <a:endParaRPr b="1" i="0" sz="2400" u="none" cap="none" strike="noStrike">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b="1" i="0" lang="en-US" sz="2400" u="none" cap="none" strike="noStrike">
                <a:solidFill>
                  <a:schemeClr val="dk1"/>
                </a:solidFill>
                <a:latin typeface="Calibri"/>
                <a:ea typeface="Calibri"/>
                <a:cs typeface="Calibri"/>
                <a:sym typeface="Calibri"/>
              </a:rPr>
              <a:t>5- Esraa ElMalawy.</a:t>
            </a:r>
            <a:endParaRPr b="1" i="0" sz="2400" u="none" cap="none" strike="noStrike">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b="1" i="0" lang="en-US" sz="2400" u="none" cap="none" strike="noStrike">
                <a:solidFill>
                  <a:schemeClr val="dk1"/>
                </a:solidFill>
                <a:latin typeface="Calibri"/>
                <a:ea typeface="Calibri"/>
                <a:cs typeface="Calibri"/>
                <a:sym typeface="Calibri"/>
              </a:rPr>
              <a:t>6- Abanob Samir.</a:t>
            </a:r>
            <a:endParaRPr b="1" i="0" sz="2400" u="none" cap="none" strike="noStrike">
              <a:solidFill>
                <a:schemeClr val="dk1"/>
              </a:solidFill>
              <a:latin typeface="Calibri"/>
              <a:ea typeface="Calibri"/>
              <a:cs typeface="Calibri"/>
              <a:sym typeface="Calibri"/>
            </a:endParaRPr>
          </a:p>
        </p:txBody>
      </p:sp>
      <p:sp>
        <p:nvSpPr>
          <p:cNvPr id="120" name="Google Shape;120;p3"/>
          <p:cNvSpPr/>
          <p:nvPr/>
        </p:nvSpPr>
        <p:spPr>
          <a:xfrm>
            <a:off x="3033634" y="2025748"/>
            <a:ext cx="2916844" cy="1964866"/>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1- Mohamed Fathy.</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8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2- Mostafa Gamal.</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80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3- Zenib Ibrahim.</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842" name="Shape 842"/>
        <p:cNvGrpSpPr/>
        <p:nvPr/>
      </p:nvGrpSpPr>
      <p:grpSpPr>
        <a:xfrm>
          <a:off x="0" y="0"/>
          <a:ext cx="0" cy="0"/>
          <a:chOff x="0" y="0"/>
          <a:chExt cx="0" cy="0"/>
        </a:xfrm>
      </p:grpSpPr>
      <p:pic>
        <p:nvPicPr>
          <p:cNvPr id="843" name="Google Shape;843;p30"/>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844" name="Google Shape;844;p30"/>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7030A0"/>
                </a:solidFill>
                <a:latin typeface="Arial"/>
                <a:ea typeface="Arial"/>
                <a:cs typeface="Arial"/>
                <a:sym typeface="Arial"/>
              </a:rPr>
              <a:t>Key Insights from the MTA for year 2021</a:t>
            </a:r>
            <a:endParaRPr b="1" sz="2400">
              <a:solidFill>
                <a:srgbClr val="7030A0"/>
              </a:solidFill>
              <a:latin typeface="Arial"/>
              <a:ea typeface="Arial"/>
              <a:cs typeface="Arial"/>
              <a:sym typeface="Arial"/>
            </a:endParaRPr>
          </a:p>
        </p:txBody>
      </p:sp>
      <p:sp>
        <p:nvSpPr>
          <p:cNvPr id="845" name="Google Shape;845;p30">
            <a:hlinkClick action="ppaction://hlinksldjump" r:id="rId4"/>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41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6" name="Google Shape;846;p30"/>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In 2021, all services showed a clear gradual improvement with the beginning of the decline in the spread of the COVID-19 virus.</a:t>
            </a:r>
            <a:endParaRPr b="1" i="0" sz="1800" u="none" cap="none" strike="noStrike">
              <a:solidFill>
                <a:schemeClr val="dk1"/>
              </a:solidFill>
              <a:latin typeface="Calibri"/>
              <a:ea typeface="Calibri"/>
              <a:cs typeface="Calibri"/>
              <a:sym typeface="Calibri"/>
            </a:endParaRPr>
          </a:p>
        </p:txBody>
      </p:sp>
      <p:pic>
        <p:nvPicPr>
          <p:cNvPr id="847" name="Google Shape;847;p30"/>
          <p:cNvPicPr preferRelativeResize="0"/>
          <p:nvPr/>
        </p:nvPicPr>
        <p:blipFill rotWithShape="1">
          <a:blip r:embed="rId5">
            <a:alphaModFix/>
          </a:blip>
          <a:srcRect b="0" l="0" r="0" t="0"/>
          <a:stretch/>
        </p:blipFill>
        <p:spPr>
          <a:xfrm>
            <a:off x="250372" y="5714999"/>
            <a:ext cx="1215571" cy="1088193"/>
          </a:xfrm>
          <a:prstGeom prst="rect">
            <a:avLst/>
          </a:prstGeom>
          <a:noFill/>
          <a:ln>
            <a:noFill/>
          </a:ln>
        </p:spPr>
      </p:pic>
      <p:grpSp>
        <p:nvGrpSpPr>
          <p:cNvPr id="848" name="Google Shape;848;p30"/>
          <p:cNvGrpSpPr/>
          <p:nvPr/>
        </p:nvGrpSpPr>
        <p:grpSpPr>
          <a:xfrm>
            <a:off x="2047724" y="2563586"/>
            <a:ext cx="8586808" cy="2901834"/>
            <a:chOff x="2047724" y="2563586"/>
            <a:chExt cx="8586808" cy="2901834"/>
          </a:xfrm>
        </p:grpSpPr>
        <p:pic>
          <p:nvPicPr>
            <p:cNvPr id="849" name="Google Shape;849;p30"/>
            <p:cNvPicPr preferRelativeResize="0"/>
            <p:nvPr/>
          </p:nvPicPr>
          <p:blipFill rotWithShape="1">
            <a:blip r:embed="rId6">
              <a:alphaModFix/>
            </a:blip>
            <a:srcRect b="0" l="0" r="0" t="0"/>
            <a:stretch/>
          </p:blipFill>
          <p:spPr>
            <a:xfrm>
              <a:off x="6483446" y="2563586"/>
              <a:ext cx="4151086" cy="2901834"/>
            </a:xfrm>
            <a:prstGeom prst="roundRect">
              <a:avLst>
                <a:gd fmla="val 16667" name="adj"/>
              </a:avLst>
            </a:prstGeom>
            <a:noFill/>
            <a:ln>
              <a:noFill/>
            </a:ln>
            <a:effectLst>
              <a:outerShdw blurRad="50800" rotWithShape="0" algn="tl" dir="2700000" dist="38100">
                <a:srgbClr val="000000">
                  <a:alpha val="40000"/>
                </a:srgbClr>
              </a:outerShdw>
            </a:effectLst>
          </p:spPr>
        </p:pic>
        <p:pic>
          <p:nvPicPr>
            <p:cNvPr id="850" name="Google Shape;850;p30"/>
            <p:cNvPicPr preferRelativeResize="0"/>
            <p:nvPr/>
          </p:nvPicPr>
          <p:blipFill rotWithShape="1">
            <a:blip r:embed="rId7">
              <a:alphaModFix/>
            </a:blip>
            <a:srcRect b="0" l="0" r="0" t="0"/>
            <a:stretch/>
          </p:blipFill>
          <p:spPr>
            <a:xfrm>
              <a:off x="2047724" y="2563586"/>
              <a:ext cx="4332913" cy="2901834"/>
            </a:xfrm>
            <a:prstGeom prst="roundRect">
              <a:avLst>
                <a:gd fmla="val 16667" name="adj"/>
              </a:avLst>
            </a:prstGeom>
            <a:noFill/>
            <a:ln>
              <a:noFill/>
            </a:ln>
            <a:effectLst>
              <a:outerShdw blurRad="50800" rotWithShape="0" algn="tl" dir="2700000" dist="38100">
                <a:srgbClr val="000000">
                  <a:alpha val="40000"/>
                </a:srgbClr>
              </a:outerShdw>
            </a:effectLst>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854" name="Shape 854"/>
        <p:cNvGrpSpPr/>
        <p:nvPr/>
      </p:nvGrpSpPr>
      <p:grpSpPr>
        <a:xfrm>
          <a:off x="0" y="0"/>
          <a:ext cx="0" cy="0"/>
          <a:chOff x="0" y="0"/>
          <a:chExt cx="0" cy="0"/>
        </a:xfrm>
      </p:grpSpPr>
      <p:pic>
        <p:nvPicPr>
          <p:cNvPr id="855" name="Google Shape;855;p31"/>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856" name="Google Shape;856;p31"/>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7030A0"/>
                </a:solidFill>
                <a:latin typeface="Arial"/>
                <a:ea typeface="Arial"/>
                <a:cs typeface="Arial"/>
                <a:sym typeface="Arial"/>
              </a:rPr>
              <a:t>Key Insights from the MTA for year 2022</a:t>
            </a:r>
            <a:endParaRPr b="1" sz="2400">
              <a:solidFill>
                <a:srgbClr val="7030A0"/>
              </a:solidFill>
              <a:latin typeface="Arial"/>
              <a:ea typeface="Arial"/>
              <a:cs typeface="Arial"/>
              <a:sym typeface="Arial"/>
            </a:endParaRPr>
          </a:p>
        </p:txBody>
      </p:sp>
      <p:sp>
        <p:nvSpPr>
          <p:cNvPr id="857" name="Google Shape;857;p31">
            <a:hlinkClick action="ppaction://hlinksldjump" r:id="rId4"/>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41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8" name="Google Shape;858;p31"/>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In 2022, all services showed a clear gradual improvement from 2021 with the beginning of the decline in the spread of the COVID-19 virus.  </a:t>
            </a:r>
            <a:endParaRPr b="1" i="0" sz="1800" u="none" cap="none" strike="noStrike">
              <a:solidFill>
                <a:schemeClr val="dk1"/>
              </a:solidFill>
              <a:latin typeface="Calibri"/>
              <a:ea typeface="Calibri"/>
              <a:cs typeface="Calibri"/>
              <a:sym typeface="Calibri"/>
            </a:endParaRPr>
          </a:p>
        </p:txBody>
      </p:sp>
      <p:pic>
        <p:nvPicPr>
          <p:cNvPr id="859" name="Google Shape;859;p31"/>
          <p:cNvPicPr preferRelativeResize="0"/>
          <p:nvPr/>
        </p:nvPicPr>
        <p:blipFill rotWithShape="1">
          <a:blip r:embed="rId5">
            <a:alphaModFix/>
          </a:blip>
          <a:srcRect b="0" l="0" r="0" t="0"/>
          <a:stretch/>
        </p:blipFill>
        <p:spPr>
          <a:xfrm>
            <a:off x="250372" y="5714999"/>
            <a:ext cx="1215571" cy="1088193"/>
          </a:xfrm>
          <a:prstGeom prst="rect">
            <a:avLst/>
          </a:prstGeom>
          <a:noFill/>
          <a:ln>
            <a:noFill/>
          </a:ln>
        </p:spPr>
      </p:pic>
      <p:grpSp>
        <p:nvGrpSpPr>
          <p:cNvPr id="860" name="Google Shape;860;p31"/>
          <p:cNvGrpSpPr/>
          <p:nvPr/>
        </p:nvGrpSpPr>
        <p:grpSpPr>
          <a:xfrm>
            <a:off x="2156374" y="2753732"/>
            <a:ext cx="8435098" cy="2901835"/>
            <a:chOff x="2156374" y="2753732"/>
            <a:chExt cx="8435098" cy="2901835"/>
          </a:xfrm>
        </p:grpSpPr>
        <p:pic>
          <p:nvPicPr>
            <p:cNvPr id="861" name="Google Shape;861;p31"/>
            <p:cNvPicPr preferRelativeResize="0"/>
            <p:nvPr/>
          </p:nvPicPr>
          <p:blipFill rotWithShape="1">
            <a:blip r:embed="rId6">
              <a:alphaModFix/>
            </a:blip>
            <a:srcRect b="0" l="0" r="0" t="0"/>
            <a:stretch/>
          </p:blipFill>
          <p:spPr>
            <a:xfrm>
              <a:off x="2156374" y="2753732"/>
              <a:ext cx="4151086" cy="2901834"/>
            </a:xfrm>
            <a:prstGeom prst="roundRect">
              <a:avLst>
                <a:gd fmla="val 16667" name="adj"/>
              </a:avLst>
            </a:prstGeom>
            <a:noFill/>
            <a:ln>
              <a:noFill/>
            </a:ln>
            <a:effectLst>
              <a:outerShdw blurRad="50800" rotWithShape="0" algn="tl" dir="2700000" dist="38100">
                <a:srgbClr val="000000">
                  <a:alpha val="40000"/>
                </a:srgbClr>
              </a:outerShdw>
            </a:effectLst>
          </p:spPr>
        </p:pic>
        <p:pic>
          <p:nvPicPr>
            <p:cNvPr id="862" name="Google Shape;862;p31"/>
            <p:cNvPicPr preferRelativeResize="0"/>
            <p:nvPr/>
          </p:nvPicPr>
          <p:blipFill rotWithShape="1">
            <a:blip r:embed="rId7">
              <a:alphaModFix/>
            </a:blip>
            <a:srcRect b="0" l="1891" r="0" t="7515"/>
            <a:stretch/>
          </p:blipFill>
          <p:spPr>
            <a:xfrm>
              <a:off x="6518920" y="2753732"/>
              <a:ext cx="4072552" cy="2901835"/>
            </a:xfrm>
            <a:prstGeom prst="roundRect">
              <a:avLst>
                <a:gd fmla="val 16667" name="adj"/>
              </a:avLst>
            </a:prstGeom>
            <a:noFill/>
            <a:ln>
              <a:noFill/>
            </a:ln>
            <a:effectLst>
              <a:outerShdw blurRad="50800" rotWithShape="0" algn="tl" dir="2700000" dist="38100">
                <a:srgbClr val="000000">
                  <a:alpha val="40000"/>
                </a:srgbClr>
              </a:outerShdw>
            </a:effectLst>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5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866" name="Shape 866"/>
        <p:cNvGrpSpPr/>
        <p:nvPr/>
      </p:nvGrpSpPr>
      <p:grpSpPr>
        <a:xfrm>
          <a:off x="0" y="0"/>
          <a:ext cx="0" cy="0"/>
          <a:chOff x="0" y="0"/>
          <a:chExt cx="0" cy="0"/>
        </a:xfrm>
      </p:grpSpPr>
      <p:pic>
        <p:nvPicPr>
          <p:cNvPr id="867" name="Google Shape;867;p32"/>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868" name="Google Shape;868;p32"/>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7030A0"/>
                </a:solidFill>
                <a:latin typeface="Arial"/>
                <a:ea typeface="Arial"/>
                <a:cs typeface="Arial"/>
                <a:sym typeface="Arial"/>
              </a:rPr>
              <a:t>Key Insights from the MTA for year 2023</a:t>
            </a:r>
            <a:endParaRPr b="1" sz="2400">
              <a:solidFill>
                <a:srgbClr val="7030A0"/>
              </a:solidFill>
              <a:latin typeface="Arial"/>
              <a:ea typeface="Arial"/>
              <a:cs typeface="Arial"/>
              <a:sym typeface="Arial"/>
            </a:endParaRPr>
          </a:p>
        </p:txBody>
      </p:sp>
      <p:sp>
        <p:nvSpPr>
          <p:cNvPr id="869" name="Google Shape;869;p32">
            <a:hlinkClick action="ppaction://hlinksldjump" r:id="rId4"/>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41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0" name="Google Shape;870;p32"/>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In 2023, all services showed a clear gradual improvement with the beginning of the decline in the spread of the COVID-19 virus. And ARR &amp; B&amp;T are achieving positive improvement after three years of loss.</a:t>
            </a:r>
            <a:endParaRPr b="1" i="0" sz="1800" u="none" cap="none" strike="noStrike">
              <a:solidFill>
                <a:schemeClr val="dk1"/>
              </a:solidFill>
              <a:latin typeface="Calibri"/>
              <a:ea typeface="Calibri"/>
              <a:cs typeface="Calibri"/>
              <a:sym typeface="Calibri"/>
            </a:endParaRPr>
          </a:p>
        </p:txBody>
      </p:sp>
      <p:pic>
        <p:nvPicPr>
          <p:cNvPr id="871" name="Google Shape;871;p32"/>
          <p:cNvPicPr preferRelativeResize="0"/>
          <p:nvPr/>
        </p:nvPicPr>
        <p:blipFill rotWithShape="1">
          <a:blip r:embed="rId5">
            <a:alphaModFix/>
          </a:blip>
          <a:srcRect b="0" l="0" r="0" t="0"/>
          <a:stretch/>
        </p:blipFill>
        <p:spPr>
          <a:xfrm>
            <a:off x="250372" y="5714999"/>
            <a:ext cx="1215571" cy="1088193"/>
          </a:xfrm>
          <a:prstGeom prst="rect">
            <a:avLst/>
          </a:prstGeom>
          <a:noFill/>
          <a:ln>
            <a:noFill/>
          </a:ln>
        </p:spPr>
      </p:pic>
      <p:grpSp>
        <p:nvGrpSpPr>
          <p:cNvPr id="872" name="Google Shape;872;p32"/>
          <p:cNvGrpSpPr/>
          <p:nvPr/>
        </p:nvGrpSpPr>
        <p:grpSpPr>
          <a:xfrm>
            <a:off x="2367834" y="2813164"/>
            <a:ext cx="8145105" cy="2901835"/>
            <a:chOff x="2367834" y="2813164"/>
            <a:chExt cx="8145105" cy="2901835"/>
          </a:xfrm>
        </p:grpSpPr>
        <p:pic>
          <p:nvPicPr>
            <p:cNvPr id="873" name="Google Shape;873;p32"/>
            <p:cNvPicPr preferRelativeResize="0"/>
            <p:nvPr/>
          </p:nvPicPr>
          <p:blipFill rotWithShape="1">
            <a:blip r:embed="rId6">
              <a:alphaModFix/>
            </a:blip>
            <a:srcRect b="0" l="1891" r="0" t="7515"/>
            <a:stretch/>
          </p:blipFill>
          <p:spPr>
            <a:xfrm>
              <a:off x="2367834" y="2813164"/>
              <a:ext cx="4072552" cy="2901835"/>
            </a:xfrm>
            <a:prstGeom prst="roundRect">
              <a:avLst>
                <a:gd fmla="val 16667" name="adj"/>
              </a:avLst>
            </a:prstGeom>
            <a:noFill/>
            <a:ln>
              <a:noFill/>
            </a:ln>
            <a:effectLst>
              <a:outerShdw blurRad="50800" rotWithShape="0" algn="tl" dir="2700000" dist="38100">
                <a:srgbClr val="000000">
                  <a:alpha val="40000"/>
                </a:srgbClr>
              </a:outerShdw>
            </a:effectLst>
          </p:spPr>
        </p:pic>
        <p:pic>
          <p:nvPicPr>
            <p:cNvPr id="874" name="Google Shape;874;p32"/>
            <p:cNvPicPr preferRelativeResize="0"/>
            <p:nvPr/>
          </p:nvPicPr>
          <p:blipFill rotWithShape="1">
            <a:blip r:embed="rId7">
              <a:alphaModFix/>
            </a:blip>
            <a:srcRect b="0" l="0" r="0" t="0"/>
            <a:stretch/>
          </p:blipFill>
          <p:spPr>
            <a:xfrm>
              <a:off x="6580414" y="2813164"/>
              <a:ext cx="3932525" cy="2901835"/>
            </a:xfrm>
            <a:prstGeom prst="roundRect">
              <a:avLst>
                <a:gd fmla="val 16667" name="adj"/>
              </a:avLst>
            </a:prstGeom>
            <a:noFill/>
            <a:ln>
              <a:noFill/>
            </a:ln>
            <a:effectLst>
              <a:outerShdw blurRad="50800" rotWithShape="0" algn="tl" dir="2700000" dist="38100">
                <a:srgbClr val="000000">
                  <a:alpha val="40000"/>
                </a:srgbClr>
              </a:outerShdw>
            </a:effectLst>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878" name="Shape 878"/>
        <p:cNvGrpSpPr/>
        <p:nvPr/>
      </p:nvGrpSpPr>
      <p:grpSpPr>
        <a:xfrm>
          <a:off x="0" y="0"/>
          <a:ext cx="0" cy="0"/>
          <a:chOff x="0" y="0"/>
          <a:chExt cx="0" cy="0"/>
        </a:xfrm>
      </p:grpSpPr>
      <p:pic>
        <p:nvPicPr>
          <p:cNvPr id="879" name="Google Shape;879;p33"/>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880" name="Google Shape;880;p33"/>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7030A0"/>
                </a:solidFill>
                <a:latin typeface="Arial"/>
                <a:ea typeface="Arial"/>
                <a:cs typeface="Arial"/>
                <a:sym typeface="Arial"/>
              </a:rPr>
              <a:t>Key Insights from the MTA for year 2024</a:t>
            </a:r>
            <a:endParaRPr b="1" sz="2400">
              <a:solidFill>
                <a:srgbClr val="7030A0"/>
              </a:solidFill>
              <a:latin typeface="Arial"/>
              <a:ea typeface="Arial"/>
              <a:cs typeface="Arial"/>
              <a:sym typeface="Arial"/>
            </a:endParaRPr>
          </a:p>
        </p:txBody>
      </p:sp>
      <p:sp>
        <p:nvSpPr>
          <p:cNvPr id="881" name="Google Shape;881;p33">
            <a:hlinkClick action="ppaction://hlinksldjump" r:id="rId4"/>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41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2" name="Google Shape;882;p33"/>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In 2024, all services showed a slight positive improvement. But Buses &amp; B&amp;T slightly decreased in improvement</a:t>
            </a:r>
            <a:endParaRPr b="1" i="0" sz="1800" u="none" cap="none" strike="noStrike">
              <a:solidFill>
                <a:schemeClr val="dk1"/>
              </a:solidFill>
              <a:latin typeface="Calibri"/>
              <a:ea typeface="Calibri"/>
              <a:cs typeface="Calibri"/>
              <a:sym typeface="Calibri"/>
            </a:endParaRPr>
          </a:p>
        </p:txBody>
      </p:sp>
      <p:pic>
        <p:nvPicPr>
          <p:cNvPr id="883" name="Google Shape;883;p33"/>
          <p:cNvPicPr preferRelativeResize="0"/>
          <p:nvPr/>
        </p:nvPicPr>
        <p:blipFill rotWithShape="1">
          <a:blip r:embed="rId5">
            <a:alphaModFix/>
          </a:blip>
          <a:srcRect b="0" l="0" r="0" t="0"/>
          <a:stretch/>
        </p:blipFill>
        <p:spPr>
          <a:xfrm>
            <a:off x="250372" y="5714999"/>
            <a:ext cx="1215571" cy="1088193"/>
          </a:xfrm>
          <a:prstGeom prst="rect">
            <a:avLst/>
          </a:prstGeom>
          <a:noFill/>
          <a:ln>
            <a:noFill/>
          </a:ln>
        </p:spPr>
      </p:pic>
      <p:grpSp>
        <p:nvGrpSpPr>
          <p:cNvPr id="884" name="Google Shape;884;p33"/>
          <p:cNvGrpSpPr/>
          <p:nvPr/>
        </p:nvGrpSpPr>
        <p:grpSpPr>
          <a:xfrm>
            <a:off x="2163475" y="2813164"/>
            <a:ext cx="8055515" cy="2901835"/>
            <a:chOff x="2163475" y="2813164"/>
            <a:chExt cx="8055515" cy="2901835"/>
          </a:xfrm>
        </p:grpSpPr>
        <p:pic>
          <p:nvPicPr>
            <p:cNvPr id="885" name="Google Shape;885;p33"/>
            <p:cNvPicPr preferRelativeResize="0"/>
            <p:nvPr/>
          </p:nvPicPr>
          <p:blipFill rotWithShape="1">
            <a:blip r:embed="rId6">
              <a:alphaModFix/>
            </a:blip>
            <a:srcRect b="0" l="0" r="0" t="0"/>
            <a:stretch/>
          </p:blipFill>
          <p:spPr>
            <a:xfrm>
              <a:off x="2163475" y="2813164"/>
              <a:ext cx="3932525" cy="2901835"/>
            </a:xfrm>
            <a:prstGeom prst="roundRect">
              <a:avLst>
                <a:gd fmla="val 16667" name="adj"/>
              </a:avLst>
            </a:prstGeom>
            <a:noFill/>
            <a:ln>
              <a:noFill/>
            </a:ln>
            <a:effectLst>
              <a:outerShdw blurRad="50800" rotWithShape="0" algn="tl" dir="2700000" dist="38100">
                <a:srgbClr val="000000">
                  <a:alpha val="40000"/>
                </a:srgbClr>
              </a:outerShdw>
            </a:effectLst>
          </p:spPr>
        </p:pic>
        <p:pic>
          <p:nvPicPr>
            <p:cNvPr id="886" name="Google Shape;886;p33"/>
            <p:cNvPicPr preferRelativeResize="0"/>
            <p:nvPr/>
          </p:nvPicPr>
          <p:blipFill rotWithShape="1">
            <a:blip r:embed="rId7">
              <a:alphaModFix/>
            </a:blip>
            <a:srcRect b="0" l="0" r="0" t="0"/>
            <a:stretch/>
          </p:blipFill>
          <p:spPr>
            <a:xfrm>
              <a:off x="6286465" y="2813164"/>
              <a:ext cx="3932525" cy="2842402"/>
            </a:xfrm>
            <a:prstGeom prst="roundRect">
              <a:avLst>
                <a:gd fmla="val 16667" name="adj"/>
              </a:avLst>
            </a:prstGeom>
            <a:noFill/>
            <a:ln>
              <a:noFill/>
            </a:ln>
            <a:effectLst>
              <a:outerShdw blurRad="50800" rotWithShape="0" algn="tl" dir="2700000" dist="38100">
                <a:srgbClr val="000000">
                  <a:alpha val="40000"/>
                </a:srgbClr>
              </a:outerShdw>
            </a:effectLst>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500"/>
                                        <p:tgtEl>
                                          <p:spTgt spid="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890" name="Shape 890"/>
        <p:cNvGrpSpPr/>
        <p:nvPr/>
      </p:nvGrpSpPr>
      <p:grpSpPr>
        <a:xfrm>
          <a:off x="0" y="0"/>
          <a:ext cx="0" cy="0"/>
          <a:chOff x="0" y="0"/>
          <a:chExt cx="0" cy="0"/>
        </a:xfrm>
      </p:grpSpPr>
      <p:pic>
        <p:nvPicPr>
          <p:cNvPr id="891" name="Google Shape;891;p34"/>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892" name="Google Shape;892;p34"/>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7030A0"/>
                </a:solidFill>
                <a:latin typeface="Calibri"/>
                <a:ea typeface="Calibri"/>
                <a:cs typeface="Calibri"/>
                <a:sym typeface="Calibri"/>
              </a:rPr>
              <a:t>Acknowledgement</a:t>
            </a:r>
            <a:endParaRPr b="0" i="0" sz="3200" u="none" cap="none" strike="noStrike">
              <a:solidFill>
                <a:srgbClr val="7030A0"/>
              </a:solidFill>
              <a:latin typeface="Calibri"/>
              <a:ea typeface="Calibri"/>
              <a:cs typeface="Calibri"/>
              <a:sym typeface="Calibri"/>
            </a:endParaRPr>
          </a:p>
        </p:txBody>
      </p:sp>
      <p:sp>
        <p:nvSpPr>
          <p:cNvPr id="893" name="Google Shape;893;p34">
            <a:hlinkClick action="ppaction://hlinksldjump" r:id="rId4"/>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41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4" name="Google Shape;894;p34"/>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5" name="Google Shape;895;p34"/>
          <p:cNvSpPr/>
          <p:nvPr/>
        </p:nvSpPr>
        <p:spPr>
          <a:xfrm>
            <a:off x="2067951" y="1547446"/>
            <a:ext cx="8566581" cy="433965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000">
                <a:solidFill>
                  <a:schemeClr val="dk1"/>
                </a:solidFill>
                <a:latin typeface="Arial"/>
                <a:ea typeface="Arial"/>
                <a:cs typeface="Arial"/>
                <a:sym typeface="Arial"/>
              </a:rPr>
              <a:t>We would like to express our sincere gratitude to </a:t>
            </a:r>
            <a:r>
              <a:rPr b="1" lang="en-US" sz="2400" u="sng">
                <a:solidFill>
                  <a:schemeClr val="dk1"/>
                </a:solidFill>
                <a:latin typeface="Arial"/>
                <a:ea typeface="Arial"/>
                <a:cs typeface="Arial"/>
                <a:sym typeface="Arial"/>
              </a:rPr>
              <a:t>DEPI</a:t>
            </a:r>
            <a:r>
              <a:rPr lang="en-US" sz="2000">
                <a:solidFill>
                  <a:schemeClr val="dk1"/>
                </a:solidFill>
                <a:latin typeface="Arial"/>
                <a:ea typeface="Arial"/>
                <a:cs typeface="Arial"/>
                <a:sym typeface="Arial"/>
              </a:rPr>
              <a:t> for managing and presenting these valuable courses, providing us with an excellent learning experience.</a:t>
            </a:r>
            <a:endParaRPr/>
          </a:p>
          <a:p>
            <a:pPr indent="0" lvl="0" marL="0" marR="0" rtl="0" algn="just">
              <a:lnSpc>
                <a:spcPct val="150000"/>
              </a:lnSpc>
              <a:spcBef>
                <a:spcPts val="0"/>
              </a:spcBef>
              <a:spcAft>
                <a:spcPts val="0"/>
              </a:spcAft>
              <a:buNone/>
            </a:pPr>
            <a:r>
              <a:rPr lang="en-US" sz="2000">
                <a:solidFill>
                  <a:schemeClr val="dk1"/>
                </a:solidFill>
                <a:latin typeface="Arial"/>
                <a:ea typeface="Arial"/>
                <a:cs typeface="Arial"/>
                <a:sym typeface="Arial"/>
              </a:rPr>
              <a:t> A special thanks to </a:t>
            </a:r>
            <a:r>
              <a:rPr b="1" lang="en-US" sz="2000">
                <a:solidFill>
                  <a:schemeClr val="dk1"/>
                </a:solidFill>
                <a:latin typeface="Arial"/>
                <a:ea typeface="Arial"/>
                <a:cs typeface="Arial"/>
                <a:sym typeface="Arial"/>
              </a:rPr>
              <a:t>CLS</a:t>
            </a:r>
            <a:r>
              <a:rPr lang="en-US" sz="2000">
                <a:solidFill>
                  <a:schemeClr val="dk1"/>
                </a:solidFill>
                <a:latin typeface="Arial"/>
                <a:ea typeface="Arial"/>
                <a:cs typeface="Arial"/>
                <a:sym typeface="Arial"/>
              </a:rPr>
              <a:t> for their support in </a:t>
            </a:r>
            <a:r>
              <a:rPr lang="en-US" sz="1800">
                <a:solidFill>
                  <a:schemeClr val="dk1"/>
                </a:solidFill>
                <a:latin typeface="Arial"/>
                <a:ea typeface="Arial"/>
                <a:cs typeface="Arial"/>
                <a:sym typeface="Arial"/>
              </a:rPr>
              <a:t>providing</a:t>
            </a:r>
            <a:r>
              <a:rPr lang="en-US" sz="2000">
                <a:solidFill>
                  <a:schemeClr val="dk1"/>
                </a:solidFill>
                <a:latin typeface="Arial"/>
                <a:ea typeface="Arial"/>
                <a:cs typeface="Arial"/>
                <a:sym typeface="Arial"/>
              </a:rPr>
              <a:t> skilled instructors who have guided us throughout the training. </a:t>
            </a:r>
            <a:endParaRPr/>
          </a:p>
          <a:p>
            <a:pPr indent="0" lvl="0" marL="0" marR="0" rtl="0" algn="just">
              <a:lnSpc>
                <a:spcPct val="150000"/>
              </a:lnSpc>
              <a:spcBef>
                <a:spcPts val="0"/>
              </a:spcBef>
              <a:spcAft>
                <a:spcPts val="0"/>
              </a:spcAft>
              <a:buNone/>
            </a:pPr>
            <a:r>
              <a:rPr lang="en-US" sz="2000">
                <a:solidFill>
                  <a:schemeClr val="dk1"/>
                </a:solidFill>
                <a:latin typeface="Arial"/>
                <a:ea typeface="Arial"/>
                <a:cs typeface="Arial"/>
                <a:sym typeface="Arial"/>
              </a:rPr>
              <a:t>Most importantly, We extend our deepest appreciation to </a:t>
            </a:r>
            <a:r>
              <a:rPr b="1" lang="en-US" sz="2000">
                <a:solidFill>
                  <a:schemeClr val="dk1"/>
                </a:solidFill>
                <a:latin typeface="Arial"/>
                <a:ea typeface="Arial"/>
                <a:cs typeface="Arial"/>
                <a:sym typeface="Arial"/>
              </a:rPr>
              <a:t>Instructor Wael Gomaa</a:t>
            </a:r>
            <a:r>
              <a:rPr lang="en-US" sz="2000">
                <a:solidFill>
                  <a:schemeClr val="dk1"/>
                </a:solidFill>
                <a:latin typeface="Arial"/>
                <a:ea typeface="Arial"/>
                <a:cs typeface="Arial"/>
                <a:sym typeface="Arial"/>
              </a:rPr>
              <a:t> for his dedication, expertise, and insightful teaching, which have significantly enriched our knowledge. Your efforts are truly appreciated, and we are grateful for this opportunity to learn and grow. Thank you!</a:t>
            </a:r>
            <a:endParaRPr/>
          </a:p>
        </p:txBody>
      </p:sp>
      <p:pic>
        <p:nvPicPr>
          <p:cNvPr id="896" name="Google Shape;896;p34"/>
          <p:cNvPicPr preferRelativeResize="0"/>
          <p:nvPr/>
        </p:nvPicPr>
        <p:blipFill rotWithShape="1">
          <a:blip r:embed="rId5">
            <a:alphaModFix/>
          </a:blip>
          <a:srcRect b="0" l="0" r="0" t="0"/>
          <a:stretch/>
        </p:blipFill>
        <p:spPr>
          <a:xfrm>
            <a:off x="250372" y="5714999"/>
            <a:ext cx="1215571" cy="108819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900" name="Shape 900"/>
        <p:cNvGrpSpPr/>
        <p:nvPr/>
      </p:nvGrpSpPr>
      <p:grpSpPr>
        <a:xfrm>
          <a:off x="0" y="0"/>
          <a:ext cx="0" cy="0"/>
          <a:chOff x="0" y="0"/>
          <a:chExt cx="0" cy="0"/>
        </a:xfrm>
      </p:grpSpPr>
      <p:pic>
        <p:nvPicPr>
          <p:cNvPr id="901" name="Google Shape;901;p35"/>
          <p:cNvPicPr preferRelativeResize="0"/>
          <p:nvPr/>
        </p:nvPicPr>
        <p:blipFill rotWithShape="1">
          <a:blip r:embed="rId3">
            <a:alphaModFix/>
          </a:blip>
          <a:srcRect b="0" l="0" r="0" t="0"/>
          <a:stretch/>
        </p:blipFill>
        <p:spPr>
          <a:xfrm>
            <a:off x="-1" y="-1"/>
            <a:ext cx="12192001" cy="6842899"/>
          </a:xfrm>
          <a:prstGeom prst="rect">
            <a:avLst/>
          </a:prstGeom>
          <a:noFill/>
          <a:ln>
            <a:noFill/>
          </a:ln>
        </p:spPr>
      </p:pic>
      <p:sp>
        <p:nvSpPr>
          <p:cNvPr id="902" name="Google Shape;902;p35"/>
          <p:cNvSpPr/>
          <p:nvPr/>
        </p:nvSpPr>
        <p:spPr>
          <a:xfrm>
            <a:off x="0" y="0"/>
            <a:ext cx="12192000" cy="6858000"/>
          </a:xfrm>
          <a:prstGeom prst="rect">
            <a:avLst/>
          </a:prstGeom>
          <a:solidFill>
            <a:schemeClr val="accent1">
              <a:alpha val="37647"/>
            </a:schemeClr>
          </a:solidFill>
          <a:ln cap="flat" cmpd="sng" w="19050">
            <a:solidFill>
              <a:srgbClr val="0F46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3" name="Google Shape;903;p35"/>
          <p:cNvSpPr txBox="1"/>
          <p:nvPr/>
        </p:nvSpPr>
        <p:spPr>
          <a:xfrm>
            <a:off x="-932598" y="1124321"/>
            <a:ext cx="6093618"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D9E5F8"/>
                </a:solidFill>
                <a:latin typeface="Arial"/>
                <a:ea typeface="Arial"/>
                <a:cs typeface="Arial"/>
                <a:sym typeface="Arial"/>
              </a:rPr>
              <a:t>Thank You</a:t>
            </a:r>
            <a:endParaRPr/>
          </a:p>
        </p:txBody>
      </p:sp>
      <p:pic>
        <p:nvPicPr>
          <p:cNvPr id="904" name="Google Shape;904;p35"/>
          <p:cNvPicPr preferRelativeResize="0"/>
          <p:nvPr/>
        </p:nvPicPr>
        <p:blipFill rotWithShape="1">
          <a:blip r:embed="rId4">
            <a:alphaModFix/>
          </a:blip>
          <a:srcRect b="0" l="0" r="0" t="0"/>
          <a:stretch/>
        </p:blipFill>
        <p:spPr>
          <a:xfrm>
            <a:off x="143677" y="4049487"/>
            <a:ext cx="4260230" cy="2362200"/>
          </a:xfrm>
          <a:prstGeom prst="rect">
            <a:avLst/>
          </a:prstGeom>
          <a:noFill/>
          <a:ln>
            <a:noFill/>
          </a:ln>
          <a:effectLst>
            <a:outerShdw blurRad="57150" rotWithShape="0" algn="bl" dir="5400000" dist="19050">
              <a:schemeClr val="lt1">
                <a:alpha val="50000"/>
              </a:schemeClr>
            </a:outerShdw>
          </a:effectLst>
        </p:spPr>
      </p:pic>
      <p:pic>
        <p:nvPicPr>
          <p:cNvPr id="905" name="Google Shape;905;p35"/>
          <p:cNvPicPr preferRelativeResize="0"/>
          <p:nvPr/>
        </p:nvPicPr>
        <p:blipFill rotWithShape="1">
          <a:blip r:embed="rId5">
            <a:alphaModFix/>
          </a:blip>
          <a:srcRect b="0" l="0" r="0" t="0"/>
          <a:stretch/>
        </p:blipFill>
        <p:spPr>
          <a:xfrm>
            <a:off x="8207829" y="628650"/>
            <a:ext cx="3548621" cy="2007007"/>
          </a:xfrm>
          <a:prstGeom prst="rect">
            <a:avLst/>
          </a:prstGeom>
          <a:noFill/>
          <a:ln>
            <a:noFill/>
          </a:ln>
          <a:effectLst>
            <a:outerShdw blurRad="57150" rotWithShape="0" algn="bl" dir="7080000" dist="38100">
              <a:schemeClr val="lt1">
                <a:alpha val="58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124" name="Shape 124"/>
        <p:cNvGrpSpPr/>
        <p:nvPr/>
      </p:nvGrpSpPr>
      <p:grpSpPr>
        <a:xfrm>
          <a:off x="0" y="0"/>
          <a:ext cx="0" cy="0"/>
          <a:chOff x="0" y="0"/>
          <a:chExt cx="0" cy="0"/>
        </a:xfrm>
      </p:grpSpPr>
      <p:pic>
        <p:nvPicPr>
          <p:cNvPr id="125" name="Google Shape;125;p4"/>
          <p:cNvPicPr preferRelativeResize="0"/>
          <p:nvPr/>
        </p:nvPicPr>
        <p:blipFill rotWithShape="1">
          <a:blip r:embed="rId3">
            <a:alphaModFix/>
          </a:blip>
          <a:srcRect b="7300" l="18548" r="2174" t="18471"/>
          <a:stretch/>
        </p:blipFill>
        <p:spPr>
          <a:xfrm>
            <a:off x="-494097" y="0"/>
            <a:ext cx="12686097" cy="7140940"/>
          </a:xfrm>
          <a:prstGeom prst="rect">
            <a:avLst/>
          </a:prstGeom>
          <a:noFill/>
          <a:ln>
            <a:noFill/>
          </a:ln>
        </p:spPr>
      </p:pic>
      <p:sp>
        <p:nvSpPr>
          <p:cNvPr id="126" name="Google Shape;126;p4"/>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Introduction</a:t>
            </a:r>
            <a:endParaRPr b="0" i="0" sz="2400" u="none" cap="none" strike="noStrike">
              <a:solidFill>
                <a:srgbClr val="7030A0"/>
              </a:solidFill>
              <a:latin typeface="Calibri"/>
              <a:ea typeface="Calibri"/>
              <a:cs typeface="Calibri"/>
              <a:sym typeface="Calibri"/>
            </a:endParaRPr>
          </a:p>
        </p:txBody>
      </p:sp>
      <p:sp>
        <p:nvSpPr>
          <p:cNvPr id="127" name="Google Shape;127;p4">
            <a:hlinkClick action="ppaction://hlinksldjump" r:id="rId5"/>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8" name="Google Shape;128;p4"/>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p:txBody>
      </p:sp>
      <p:pic>
        <p:nvPicPr>
          <p:cNvPr id="129" name="Google Shape;129;p4"/>
          <p:cNvPicPr preferRelativeResize="0"/>
          <p:nvPr/>
        </p:nvPicPr>
        <p:blipFill rotWithShape="1">
          <a:blip r:embed="rId6">
            <a:alphaModFix/>
          </a:blip>
          <a:srcRect b="0" l="0" r="0" t="0"/>
          <a:stretch/>
        </p:blipFill>
        <p:spPr>
          <a:xfrm>
            <a:off x="250372" y="5714999"/>
            <a:ext cx="1215571" cy="1088193"/>
          </a:xfrm>
          <a:prstGeom prst="rect">
            <a:avLst/>
          </a:prstGeom>
          <a:noFill/>
          <a:ln>
            <a:noFill/>
          </a:ln>
        </p:spPr>
      </p:pic>
      <p:sp>
        <p:nvSpPr>
          <p:cNvPr id="130" name="Google Shape;130;p4"/>
          <p:cNvSpPr txBox="1"/>
          <p:nvPr/>
        </p:nvSpPr>
        <p:spPr>
          <a:xfrm>
            <a:off x="2235200" y="1792049"/>
            <a:ext cx="8399331" cy="4158807"/>
          </a:xfrm>
          <a:prstGeom prst="rect">
            <a:avLst/>
          </a:prstGeom>
          <a:noFill/>
          <a:ln>
            <a:noFill/>
          </a:ln>
        </p:spPr>
        <p:txBody>
          <a:bodyPr anchorCtr="0" anchor="t" bIns="91425" lIns="91425" spcFirstLastPara="1" rIns="91425" wrap="square" tIns="91425">
            <a:noAutofit/>
          </a:bodyPr>
          <a:lstStyle/>
          <a:p>
            <a:pPr indent="-114300" lvl="0" marL="0" marR="0" rtl="0" algn="just">
              <a:lnSpc>
                <a:spcPct val="200000"/>
              </a:lnSpc>
              <a:spcBef>
                <a:spcPts val="0"/>
              </a:spcBef>
              <a:spcAft>
                <a:spcPts val="0"/>
              </a:spcAft>
              <a:buClr>
                <a:schemeClr val="dk1"/>
              </a:buClr>
              <a:buSzPts val="1800"/>
              <a:buFont typeface="Nunito Light"/>
              <a:buChar char="•"/>
            </a:pPr>
            <a:r>
              <a:rPr b="0" i="0" lang="en-US" sz="1800" u="none" cap="none" strike="noStrike">
                <a:solidFill>
                  <a:schemeClr val="dk1"/>
                </a:solidFill>
                <a:latin typeface="Arial"/>
                <a:ea typeface="Arial"/>
                <a:cs typeface="Arial"/>
                <a:sym typeface="Arial"/>
              </a:rPr>
              <a:t>The Metropolitan Transportation Authority (MTA) is the largest transit network in North America.</a:t>
            </a:r>
            <a:endParaRPr/>
          </a:p>
          <a:p>
            <a:pPr indent="-114300" lvl="0" marL="0" marR="0" rtl="0" algn="just">
              <a:lnSpc>
                <a:spcPct val="200000"/>
              </a:lnSpc>
              <a:spcBef>
                <a:spcPts val="0"/>
              </a:spcBef>
              <a:spcAft>
                <a:spcPts val="0"/>
              </a:spcAft>
              <a:buClr>
                <a:schemeClr val="dk1"/>
              </a:buClr>
              <a:buSzPts val="1800"/>
              <a:buFont typeface="Nunito Light"/>
              <a:buChar char="•"/>
            </a:pPr>
            <a:r>
              <a:rPr b="0" i="0" lang="en-US" sz="1800" u="none" cap="none" strike="noStrike">
                <a:solidFill>
                  <a:schemeClr val="dk1"/>
                </a:solidFill>
                <a:latin typeface="Arial"/>
                <a:ea typeface="Arial"/>
                <a:cs typeface="Arial"/>
                <a:sym typeface="Arial"/>
              </a:rPr>
              <a:t>It serves 12 counties in southeastern New York and 2 in Connecticut. Includes subway, bus, commuter rail, paratransit, and bridges/tunnels.</a:t>
            </a:r>
            <a:endParaRPr b="0" i="0" sz="1800" u="none" cap="none" strike="noStrike">
              <a:solidFill>
                <a:schemeClr val="dk1"/>
              </a:solidFill>
              <a:latin typeface="Arial"/>
              <a:ea typeface="Arial"/>
              <a:cs typeface="Arial"/>
              <a:sym typeface="Arial"/>
            </a:endParaRPr>
          </a:p>
          <a:p>
            <a:pPr indent="-114300" lvl="0" marL="0" marR="0" rtl="0" algn="just">
              <a:lnSpc>
                <a:spcPct val="200000"/>
              </a:lnSpc>
              <a:spcBef>
                <a:spcPts val="0"/>
              </a:spcBef>
              <a:spcAft>
                <a:spcPts val="0"/>
              </a:spcAft>
              <a:buClr>
                <a:schemeClr val="dk1"/>
              </a:buClr>
              <a:buSzPts val="1800"/>
              <a:buFont typeface="Nunito Light"/>
              <a:buChar char="•"/>
            </a:pPr>
            <a:r>
              <a:rPr b="0" i="0" lang="en-US" sz="1800" u="none" cap="none" strike="noStrike">
                <a:solidFill>
                  <a:schemeClr val="dk1"/>
                </a:solidFill>
                <a:latin typeface="Arial"/>
                <a:ea typeface="Arial"/>
                <a:cs typeface="Arial"/>
                <a:sym typeface="Arial"/>
              </a:rPr>
              <a:t>Our project is studying the effect of covid-19 on MTA companies.</a:t>
            </a:r>
            <a:endParaRPr/>
          </a:p>
          <a:p>
            <a:pPr indent="0" lvl="0" marL="0" marR="0" rtl="0" algn="just">
              <a:lnSpc>
                <a:spcPct val="150000"/>
              </a:lnSpc>
              <a:spcBef>
                <a:spcPts val="0"/>
              </a:spcBef>
              <a:spcAft>
                <a:spcPts val="0"/>
              </a:spcAft>
              <a:buClr>
                <a:schemeClr val="dk1"/>
              </a:buClr>
              <a:buSzPts val="1800"/>
              <a:buFont typeface="Nunito Light"/>
              <a:buNone/>
            </a:pPr>
            <a:r>
              <a:t/>
            </a:r>
            <a:endParaRPr b="0" i="0" sz="18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800"/>
              <a:buFont typeface="Nunito Light"/>
              <a:buNone/>
            </a:pPr>
            <a:r>
              <a:t/>
            </a:r>
            <a:endParaRPr b="0" i="0" sz="18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800"/>
              <a:buFont typeface="Nunito Ligh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134" name="Shape 134"/>
        <p:cNvGrpSpPr/>
        <p:nvPr/>
      </p:nvGrpSpPr>
      <p:grpSpPr>
        <a:xfrm>
          <a:off x="0" y="0"/>
          <a:ext cx="0" cy="0"/>
          <a:chOff x="0" y="0"/>
          <a:chExt cx="0" cy="0"/>
        </a:xfrm>
      </p:grpSpPr>
      <p:pic>
        <p:nvPicPr>
          <p:cNvPr id="135" name="Google Shape;135;p5"/>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136" name="Google Shape;136;p5"/>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none" cap="none" strike="noStrike">
                <a:solidFill>
                  <a:srgbClr val="7030A0"/>
                </a:solidFill>
                <a:latin typeface="Calibri"/>
                <a:ea typeface="Calibri"/>
                <a:cs typeface="Calibri"/>
                <a:sym typeface="Calibri"/>
              </a:rPr>
              <a:t>Project</a:t>
            </a:r>
            <a:r>
              <a:rPr b="1" i="0" lang="en-US" sz="2400" u="none" cap="none" strike="noStrike">
                <a:solidFill>
                  <a:srgbClr val="7030A0"/>
                </a:solidFill>
                <a:latin typeface="Arial"/>
                <a:ea typeface="Arial"/>
                <a:cs typeface="Arial"/>
                <a:sym typeface="Arial"/>
              </a:rPr>
              <a:t> </a:t>
            </a:r>
            <a:r>
              <a:rPr b="0" i="0" lang="en-US" sz="2400" u="none" cap="none" strike="noStrike">
                <a:solidFill>
                  <a:srgbClr val="7030A0"/>
                </a:solidFill>
                <a:latin typeface="Calibri"/>
                <a:ea typeface="Calibri"/>
                <a:cs typeface="Calibri"/>
                <a:sym typeface="Calibri"/>
              </a:rPr>
              <a:t>Objective</a:t>
            </a:r>
            <a:endParaRPr b="0" i="0" sz="2400" u="none" cap="none" strike="noStrike">
              <a:solidFill>
                <a:srgbClr val="7030A0"/>
              </a:solidFill>
              <a:latin typeface="Calibri"/>
              <a:ea typeface="Calibri"/>
              <a:cs typeface="Calibri"/>
              <a:sym typeface="Calibri"/>
            </a:endParaRPr>
          </a:p>
        </p:txBody>
      </p:sp>
      <p:sp>
        <p:nvSpPr>
          <p:cNvPr id="137" name="Google Shape;137;p5">
            <a:hlinkClick action="ppaction://hlinksldjump" r:id="rId4"/>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41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8" name="Google Shape;138;p5"/>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pic>
        <p:nvPicPr>
          <p:cNvPr id="139" name="Google Shape;139;p5"/>
          <p:cNvPicPr preferRelativeResize="0"/>
          <p:nvPr/>
        </p:nvPicPr>
        <p:blipFill rotWithShape="1">
          <a:blip r:embed="rId5">
            <a:alphaModFix/>
          </a:blip>
          <a:srcRect b="0" l="0" r="0" t="0"/>
          <a:stretch/>
        </p:blipFill>
        <p:spPr>
          <a:xfrm>
            <a:off x="250372" y="5714999"/>
            <a:ext cx="1215571" cy="1088193"/>
          </a:xfrm>
          <a:prstGeom prst="rect">
            <a:avLst/>
          </a:prstGeom>
          <a:noFill/>
          <a:ln>
            <a:noFill/>
          </a:ln>
        </p:spPr>
      </p:pic>
      <p:sp>
        <p:nvSpPr>
          <p:cNvPr id="140" name="Google Shape;140;p5"/>
          <p:cNvSpPr txBox="1"/>
          <p:nvPr/>
        </p:nvSpPr>
        <p:spPr>
          <a:xfrm>
            <a:off x="2235200" y="1792049"/>
            <a:ext cx="8399331" cy="4158807"/>
          </a:xfrm>
          <a:prstGeom prst="rect">
            <a:avLst/>
          </a:prstGeom>
          <a:noFill/>
          <a:ln>
            <a:noFill/>
          </a:ln>
        </p:spPr>
        <p:txBody>
          <a:bodyPr anchorCtr="0" anchor="t" bIns="91425" lIns="91425" spcFirstLastPara="1" rIns="91425" wrap="square" tIns="91425">
            <a:noAutofit/>
          </a:bodyPr>
          <a:lstStyle/>
          <a:p>
            <a:pPr indent="-152400" lvl="0" marL="0" marR="0" rtl="0" algn="just">
              <a:lnSpc>
                <a:spcPct val="250000"/>
              </a:lnSpc>
              <a:spcBef>
                <a:spcPts val="0"/>
              </a:spcBef>
              <a:spcAft>
                <a:spcPts val="0"/>
              </a:spcAft>
              <a:buClr>
                <a:schemeClr val="dk1"/>
              </a:buClr>
              <a:buSzPts val="2400"/>
              <a:buFont typeface="Nunito Light"/>
              <a:buChar char="•"/>
            </a:pPr>
            <a:r>
              <a:rPr b="0" i="0" lang="en-US" sz="2400" u="none" cap="none" strike="noStrike">
                <a:solidFill>
                  <a:schemeClr val="dk1"/>
                </a:solidFill>
                <a:latin typeface="Arial"/>
                <a:ea typeface="Arial"/>
                <a:cs typeface="Arial"/>
                <a:sym typeface="Arial"/>
              </a:rPr>
              <a:t> Analyze MTA ridership trends pre- and post-pandemic.</a:t>
            </a:r>
            <a:endParaRPr/>
          </a:p>
          <a:p>
            <a:pPr indent="-152400" lvl="0" marL="0" marR="0" rtl="0" algn="just">
              <a:lnSpc>
                <a:spcPct val="250000"/>
              </a:lnSpc>
              <a:spcBef>
                <a:spcPts val="0"/>
              </a:spcBef>
              <a:spcAft>
                <a:spcPts val="0"/>
              </a:spcAft>
              <a:buClr>
                <a:schemeClr val="dk1"/>
              </a:buClr>
              <a:buSzPts val="2400"/>
              <a:buFont typeface="Nunito Light"/>
              <a:buChar char="•"/>
            </a:pPr>
            <a:r>
              <a:rPr b="0" i="0" lang="en-US" sz="2400" u="none" cap="none" strike="noStrike">
                <a:solidFill>
                  <a:schemeClr val="dk1"/>
                </a:solidFill>
                <a:latin typeface="Arial"/>
                <a:ea typeface="Arial"/>
                <a:cs typeface="Arial"/>
                <a:sym typeface="Arial"/>
              </a:rPr>
              <a:t> Identify recovery patterns and peak ridership times.</a:t>
            </a:r>
            <a:endParaRPr/>
          </a:p>
          <a:p>
            <a:pPr indent="-152400" lvl="0" marL="0" marR="0" rtl="0" algn="just">
              <a:lnSpc>
                <a:spcPct val="250000"/>
              </a:lnSpc>
              <a:spcBef>
                <a:spcPts val="0"/>
              </a:spcBef>
              <a:spcAft>
                <a:spcPts val="0"/>
              </a:spcAft>
              <a:buClr>
                <a:schemeClr val="dk1"/>
              </a:buClr>
              <a:buSzPts val="2400"/>
              <a:buFont typeface="Nunito Light"/>
              <a:buChar char="•"/>
            </a:pPr>
            <a:r>
              <a:rPr b="0" i="0" lang="en-US" sz="2400" u="none" cap="none" strike="noStrike">
                <a:solidFill>
                  <a:schemeClr val="dk1"/>
                </a:solidFill>
                <a:latin typeface="Arial"/>
                <a:ea typeface="Arial"/>
                <a:cs typeface="Arial"/>
                <a:sym typeface="Arial"/>
              </a:rPr>
              <a:t> Provide insights for future transportation planning.</a:t>
            </a:r>
            <a:endParaRPr/>
          </a:p>
          <a:p>
            <a:pPr indent="0" lvl="0" marL="0" marR="0" rtl="0" algn="just">
              <a:lnSpc>
                <a:spcPct val="150000"/>
              </a:lnSpc>
              <a:spcBef>
                <a:spcPts val="0"/>
              </a:spcBef>
              <a:spcAft>
                <a:spcPts val="0"/>
              </a:spcAft>
              <a:buClr>
                <a:schemeClr val="dk1"/>
              </a:buClr>
              <a:buSzPts val="1600"/>
              <a:buFont typeface="Nunito Light"/>
              <a:buNone/>
            </a:pPr>
            <a:r>
              <a:t/>
            </a:r>
            <a:endParaRPr b="0" i="0" sz="16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600"/>
              <a:buFont typeface="Nunito Light"/>
              <a:buNone/>
            </a:pPr>
            <a:r>
              <a:t/>
            </a:r>
            <a:endParaRPr b="0" i="0" sz="1600" u="none" cap="none" strike="noStrike">
              <a:solidFill>
                <a:schemeClr val="dk1"/>
              </a:solidFill>
              <a:latin typeface="Arial"/>
              <a:ea typeface="Arial"/>
              <a:cs typeface="Arial"/>
              <a:sym typeface="Arial"/>
            </a:endParaRPr>
          </a:p>
        </p:txBody>
      </p:sp>
      <p:pic>
        <p:nvPicPr>
          <p:cNvPr id="141" name="Google Shape;141;p5"/>
          <p:cNvPicPr preferRelativeResize="0"/>
          <p:nvPr/>
        </p:nvPicPr>
        <p:blipFill rotWithShape="1">
          <a:blip r:embed="rId6">
            <a:alphaModFix/>
          </a:blip>
          <a:srcRect b="0" l="0" r="0" t="0"/>
          <a:stretch/>
        </p:blipFill>
        <p:spPr>
          <a:xfrm>
            <a:off x="9069070" y="4240916"/>
            <a:ext cx="2264032" cy="2264032"/>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145" name="Shape 145"/>
        <p:cNvGrpSpPr/>
        <p:nvPr/>
      </p:nvGrpSpPr>
      <p:grpSpPr>
        <a:xfrm>
          <a:off x="0" y="0"/>
          <a:ext cx="0" cy="0"/>
          <a:chOff x="0" y="0"/>
          <a:chExt cx="0" cy="0"/>
        </a:xfrm>
      </p:grpSpPr>
      <p:pic>
        <p:nvPicPr>
          <p:cNvPr id="146" name="Google Shape;146;p6"/>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147" name="Google Shape;147;p6"/>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Dataset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Overview</a:t>
            </a:r>
            <a:endParaRPr b="0" i="0" sz="2400" u="none" cap="none" strike="noStrike">
              <a:solidFill>
                <a:srgbClr val="7030A0"/>
              </a:solidFill>
              <a:latin typeface="Calibri"/>
              <a:ea typeface="Calibri"/>
              <a:cs typeface="Calibri"/>
              <a:sym typeface="Calibri"/>
            </a:endParaRPr>
          </a:p>
        </p:txBody>
      </p:sp>
      <p:sp>
        <p:nvSpPr>
          <p:cNvPr id="148" name="Google Shape;148;p6">
            <a:hlinkClick action="ppaction://hlinksldjump" r:id="rId7"/>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 name="Google Shape;149;p6"/>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p:txBody>
      </p:sp>
      <p:pic>
        <p:nvPicPr>
          <p:cNvPr id="150" name="Google Shape;150;p6"/>
          <p:cNvPicPr preferRelativeResize="0"/>
          <p:nvPr/>
        </p:nvPicPr>
        <p:blipFill rotWithShape="1">
          <a:blip r:embed="rId8">
            <a:alphaModFix/>
          </a:blip>
          <a:srcRect b="0" l="0" r="0" t="0"/>
          <a:stretch/>
        </p:blipFill>
        <p:spPr>
          <a:xfrm>
            <a:off x="250372" y="5714999"/>
            <a:ext cx="1215571" cy="1088193"/>
          </a:xfrm>
          <a:prstGeom prst="rect">
            <a:avLst/>
          </a:prstGeom>
          <a:noFill/>
          <a:ln>
            <a:noFill/>
          </a:ln>
        </p:spPr>
      </p:pic>
      <p:pic>
        <p:nvPicPr>
          <p:cNvPr id="151" name="Google Shape;151;p6"/>
          <p:cNvPicPr preferRelativeResize="0"/>
          <p:nvPr/>
        </p:nvPicPr>
        <p:blipFill rotWithShape="1">
          <a:blip r:embed="rId9">
            <a:alphaModFix/>
          </a:blip>
          <a:srcRect b="0" l="0" r="0" t="0"/>
          <a:stretch/>
        </p:blipFill>
        <p:spPr>
          <a:xfrm>
            <a:off x="7467600" y="3162161"/>
            <a:ext cx="3317595" cy="2493405"/>
          </a:xfrm>
          <a:prstGeom prst="rect">
            <a:avLst/>
          </a:prstGeom>
          <a:noFill/>
          <a:ln>
            <a:noFill/>
          </a:ln>
          <a:effectLst>
            <a:reflection blurRad="0" dir="5400000" dist="5000" endA="0" endPos="30000" kx="0" rotWithShape="0" algn="bl" stA="30000" stPos="0" sy="-100000" ky="0"/>
          </a:effectLst>
        </p:spPr>
      </p:pic>
      <p:sp>
        <p:nvSpPr>
          <p:cNvPr id="152" name="Google Shape;152;p6"/>
          <p:cNvSpPr txBox="1"/>
          <p:nvPr/>
        </p:nvSpPr>
        <p:spPr>
          <a:xfrm>
            <a:off x="2183532" y="1496759"/>
            <a:ext cx="5081737" cy="4741909"/>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50000"/>
              </a:lnSpc>
              <a:spcBef>
                <a:spcPts val="0"/>
              </a:spcBef>
              <a:spcAft>
                <a:spcPts val="0"/>
              </a:spcAft>
              <a:buClr>
                <a:schemeClr val="dk1"/>
              </a:buClr>
              <a:buSzPts val="1600"/>
              <a:buFont typeface="Nunito Light"/>
              <a:buChar char="●"/>
            </a:pPr>
            <a:r>
              <a:rPr b="0" i="0" lang="en-US" sz="1800" u="none" cap="none" strike="noStrike">
                <a:solidFill>
                  <a:schemeClr val="dk1"/>
                </a:solidFill>
                <a:latin typeface="Fira Sans"/>
                <a:ea typeface="Fira Sans"/>
                <a:cs typeface="Fira Sans"/>
                <a:sym typeface="Fira Sans"/>
              </a:rPr>
              <a:t>MTA Daily Ridership Data (CSV) Contain Comparison between  Pre-pandemic vs. Post-pandemic ridership for:</a:t>
            </a:r>
            <a:endParaRPr/>
          </a:p>
          <a:p>
            <a:pPr indent="0" lvl="0" marL="139700" marR="0" rtl="0" algn="just">
              <a:lnSpc>
                <a:spcPct val="150000"/>
              </a:lnSpc>
              <a:spcBef>
                <a:spcPts val="0"/>
              </a:spcBef>
              <a:spcAft>
                <a:spcPts val="0"/>
              </a:spcAft>
              <a:buClr>
                <a:schemeClr val="dk1"/>
              </a:buClr>
              <a:buSzPts val="1600"/>
              <a:buFont typeface="Nunito Light"/>
              <a:buNone/>
            </a:pPr>
            <a:r>
              <a:rPr b="0" i="0" lang="en-US" sz="1800" u="none" cap="none" strike="noStrike">
                <a:solidFill>
                  <a:schemeClr val="dk1"/>
                </a:solidFill>
                <a:latin typeface="Fira Sans"/>
                <a:ea typeface="Fira Sans"/>
                <a:cs typeface="Fira Sans"/>
                <a:sym typeface="Fira Sans"/>
              </a:rPr>
              <a:t>       - Subway (NYCT)</a:t>
            </a:r>
            <a:endParaRPr/>
          </a:p>
          <a:p>
            <a:pPr indent="0" lvl="0" marL="139700" marR="0" rtl="0" algn="just">
              <a:lnSpc>
                <a:spcPct val="150000"/>
              </a:lnSpc>
              <a:spcBef>
                <a:spcPts val="0"/>
              </a:spcBef>
              <a:spcAft>
                <a:spcPts val="0"/>
              </a:spcAft>
              <a:buClr>
                <a:schemeClr val="dk1"/>
              </a:buClr>
              <a:buSzPts val="1600"/>
              <a:buFont typeface="Nunito Light"/>
              <a:buNone/>
            </a:pPr>
            <a:r>
              <a:rPr b="0" i="0" lang="en-US" sz="1800" u="none" cap="none" strike="noStrike">
                <a:solidFill>
                  <a:schemeClr val="dk1"/>
                </a:solidFill>
                <a:latin typeface="Fira Sans"/>
                <a:ea typeface="Fira Sans"/>
                <a:cs typeface="Fira Sans"/>
                <a:sym typeface="Fira Sans"/>
              </a:rPr>
              <a:t>       - Buses ( MTABC)</a:t>
            </a:r>
            <a:endParaRPr/>
          </a:p>
          <a:p>
            <a:pPr indent="0" lvl="0" marL="139700" marR="0" rtl="0" algn="just">
              <a:lnSpc>
                <a:spcPct val="150000"/>
              </a:lnSpc>
              <a:spcBef>
                <a:spcPts val="0"/>
              </a:spcBef>
              <a:spcAft>
                <a:spcPts val="0"/>
              </a:spcAft>
              <a:buClr>
                <a:schemeClr val="dk1"/>
              </a:buClr>
              <a:buSzPts val="1600"/>
              <a:buFont typeface="Nunito Light"/>
              <a:buNone/>
            </a:pPr>
            <a:r>
              <a:rPr b="0" i="0" lang="en-US" sz="1800" u="none" cap="none" strike="noStrike">
                <a:solidFill>
                  <a:schemeClr val="dk1"/>
                </a:solidFill>
                <a:latin typeface="Fira Sans"/>
                <a:ea typeface="Fira Sans"/>
                <a:cs typeface="Fira Sans"/>
                <a:sym typeface="Fira Sans"/>
              </a:rPr>
              <a:t>       - Long Island Rail Road (LIRR)</a:t>
            </a:r>
            <a:endParaRPr/>
          </a:p>
          <a:p>
            <a:pPr indent="0" lvl="0" marL="139700" marR="0" rtl="0" algn="just">
              <a:lnSpc>
                <a:spcPct val="150000"/>
              </a:lnSpc>
              <a:spcBef>
                <a:spcPts val="0"/>
              </a:spcBef>
              <a:spcAft>
                <a:spcPts val="0"/>
              </a:spcAft>
              <a:buClr>
                <a:schemeClr val="dk1"/>
              </a:buClr>
              <a:buSzPts val="1600"/>
              <a:buFont typeface="Nunito Light"/>
              <a:buNone/>
            </a:pPr>
            <a:r>
              <a:rPr b="0" i="0" lang="en-US" sz="1800" u="none" cap="none" strike="noStrike">
                <a:solidFill>
                  <a:schemeClr val="dk1"/>
                </a:solidFill>
                <a:latin typeface="Fira Sans"/>
                <a:ea typeface="Fira Sans"/>
                <a:cs typeface="Fira Sans"/>
                <a:sym typeface="Fira Sans"/>
              </a:rPr>
              <a:t>       - Metro-North Railroad (MNR)</a:t>
            </a:r>
            <a:endParaRPr/>
          </a:p>
          <a:p>
            <a:pPr indent="0" lvl="0" marL="139700" marR="0" rtl="0" algn="just">
              <a:lnSpc>
                <a:spcPct val="150000"/>
              </a:lnSpc>
              <a:spcBef>
                <a:spcPts val="0"/>
              </a:spcBef>
              <a:spcAft>
                <a:spcPts val="0"/>
              </a:spcAft>
              <a:buClr>
                <a:schemeClr val="dk1"/>
              </a:buClr>
              <a:buSzPts val="1600"/>
              <a:buFont typeface="Nunito Light"/>
              <a:buNone/>
            </a:pPr>
            <a:r>
              <a:rPr b="0" i="0" lang="en-US" sz="1800" u="none" cap="none" strike="noStrike">
                <a:solidFill>
                  <a:schemeClr val="dk1"/>
                </a:solidFill>
                <a:latin typeface="Fira Sans"/>
                <a:ea typeface="Fira Sans"/>
                <a:cs typeface="Fira Sans"/>
                <a:sym typeface="Fira Sans"/>
              </a:rPr>
              <a:t>       - Bridges and Tunnels (B&amp;T)</a:t>
            </a:r>
            <a:endParaRPr/>
          </a:p>
          <a:p>
            <a:pPr indent="0" lvl="0" marL="139700" marR="0" rtl="0" algn="just">
              <a:lnSpc>
                <a:spcPct val="150000"/>
              </a:lnSpc>
              <a:spcBef>
                <a:spcPts val="0"/>
              </a:spcBef>
              <a:spcAft>
                <a:spcPts val="0"/>
              </a:spcAft>
              <a:buClr>
                <a:schemeClr val="dk1"/>
              </a:buClr>
              <a:buSzPts val="1600"/>
              <a:buFont typeface="Nunito Light"/>
              <a:buNone/>
            </a:pPr>
            <a:r>
              <a:rPr b="0" i="0" lang="en-US" sz="1800" u="none" cap="none" strike="noStrike">
                <a:solidFill>
                  <a:schemeClr val="dk1"/>
                </a:solidFill>
                <a:latin typeface="Fira Sans"/>
                <a:ea typeface="Fira Sans"/>
                <a:cs typeface="Fira Sans"/>
                <a:sym typeface="Fira Sans"/>
              </a:rPr>
              <a:t>       - Staten Island Railway (SIR)</a:t>
            </a:r>
            <a:endParaRPr/>
          </a:p>
          <a:p>
            <a:pPr indent="-317500" lvl="0" marL="457200" marR="0" rtl="0" algn="just">
              <a:lnSpc>
                <a:spcPct val="150000"/>
              </a:lnSpc>
              <a:spcBef>
                <a:spcPts val="0"/>
              </a:spcBef>
              <a:spcAft>
                <a:spcPts val="0"/>
              </a:spcAft>
              <a:buClr>
                <a:schemeClr val="dk1"/>
              </a:buClr>
              <a:buSzPts val="1600"/>
              <a:buFont typeface="Nunito Light"/>
              <a:buChar char="●"/>
            </a:pPr>
            <a:r>
              <a:rPr b="0" i="0" lang="en-US" sz="1800" u="none" cap="none" strike="noStrike">
                <a:solidFill>
                  <a:schemeClr val="dk1"/>
                </a:solidFill>
                <a:latin typeface="Fira Sans"/>
                <a:ea typeface="Fira Sans"/>
                <a:cs typeface="Fira Sans"/>
                <a:sym typeface="Fira Sans"/>
              </a:rPr>
              <a:t>NYC COVID-19 Cases ( XLSX)</a:t>
            </a:r>
            <a:endParaRPr/>
          </a:p>
          <a:p>
            <a:pPr indent="-317500" lvl="0" marL="457200" marR="0" rtl="0" algn="just">
              <a:lnSpc>
                <a:spcPct val="150000"/>
              </a:lnSpc>
              <a:spcBef>
                <a:spcPts val="0"/>
              </a:spcBef>
              <a:spcAft>
                <a:spcPts val="0"/>
              </a:spcAft>
              <a:buClr>
                <a:schemeClr val="dk1"/>
              </a:buClr>
              <a:buSzPts val="1600"/>
              <a:buFont typeface="Nunito Light"/>
              <a:buChar char="●"/>
            </a:pPr>
            <a:r>
              <a:rPr b="0" i="0" lang="en-US" sz="1800" u="none" cap="none" strike="noStrike">
                <a:solidFill>
                  <a:schemeClr val="dk1"/>
                </a:solidFill>
                <a:latin typeface="Fira Sans"/>
                <a:ea typeface="Fira Sans"/>
                <a:cs typeface="Fira Sans"/>
                <a:sym typeface="Fira Sans"/>
              </a:rPr>
              <a:t>Ticket Revenue Data (XLSX)</a:t>
            </a:r>
            <a:endParaRPr/>
          </a:p>
          <a:p>
            <a:pPr indent="0" lvl="0" marL="0" marR="0" rtl="0" algn="just">
              <a:lnSpc>
                <a:spcPct val="150000"/>
              </a:lnSpc>
              <a:spcBef>
                <a:spcPts val="0"/>
              </a:spcBef>
              <a:spcAft>
                <a:spcPts val="0"/>
              </a:spcAft>
              <a:buClr>
                <a:schemeClr val="dk1"/>
              </a:buClr>
              <a:buSzPts val="1600"/>
              <a:buFont typeface="Nunito Light"/>
              <a:buNone/>
            </a:pPr>
            <a:r>
              <a:t/>
            </a:r>
            <a:endParaRPr b="0" i="0" sz="16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600"/>
              <a:buFont typeface="Nunito Light"/>
              <a:buNone/>
            </a:pPr>
            <a:r>
              <a:t/>
            </a:r>
            <a:endParaRPr b="0" i="0" sz="16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600"/>
              <a:buFont typeface="Nunito Light"/>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156" name="Shape 156"/>
        <p:cNvGrpSpPr/>
        <p:nvPr/>
      </p:nvGrpSpPr>
      <p:grpSpPr>
        <a:xfrm>
          <a:off x="0" y="0"/>
          <a:ext cx="0" cy="0"/>
          <a:chOff x="0" y="0"/>
          <a:chExt cx="0" cy="0"/>
        </a:xfrm>
      </p:grpSpPr>
      <p:pic>
        <p:nvPicPr>
          <p:cNvPr id="157" name="Google Shape;157;p7"/>
          <p:cNvPicPr preferRelativeResize="0"/>
          <p:nvPr/>
        </p:nvPicPr>
        <p:blipFill rotWithShape="1">
          <a:blip r:embed="rId3">
            <a:alphaModFix/>
          </a:blip>
          <a:srcRect b="7300" l="18548" r="2174" t="18471"/>
          <a:stretch/>
        </p:blipFill>
        <p:spPr>
          <a:xfrm>
            <a:off x="-494097" y="0"/>
            <a:ext cx="12686097" cy="7140940"/>
          </a:xfrm>
          <a:prstGeom prst="rect">
            <a:avLst/>
          </a:prstGeom>
          <a:noFill/>
          <a:ln>
            <a:noFill/>
          </a:ln>
        </p:spPr>
      </p:pic>
      <p:sp>
        <p:nvSpPr>
          <p:cNvPr id="158" name="Google Shape;158;p7"/>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Dataset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Overview</a:t>
            </a:r>
            <a:endParaRPr b="0" i="0" sz="2400" u="none" cap="none" strike="noStrike">
              <a:solidFill>
                <a:srgbClr val="7030A0"/>
              </a:solidFill>
              <a:latin typeface="Calibri"/>
              <a:ea typeface="Calibri"/>
              <a:cs typeface="Calibri"/>
              <a:sym typeface="Calibri"/>
            </a:endParaRPr>
          </a:p>
        </p:txBody>
      </p:sp>
      <p:sp>
        <p:nvSpPr>
          <p:cNvPr id="159" name="Google Shape;159;p7">
            <a:hlinkClick action="ppaction://hlinksldjump" r:id="rId7"/>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 name="Google Shape;160;p7"/>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p:txBody>
      </p:sp>
      <p:pic>
        <p:nvPicPr>
          <p:cNvPr id="161" name="Google Shape;161;p7"/>
          <p:cNvPicPr preferRelativeResize="0"/>
          <p:nvPr/>
        </p:nvPicPr>
        <p:blipFill rotWithShape="1">
          <a:blip r:embed="rId8">
            <a:alphaModFix/>
          </a:blip>
          <a:srcRect b="0" l="0" r="0" t="0"/>
          <a:stretch/>
        </p:blipFill>
        <p:spPr>
          <a:xfrm>
            <a:off x="250372" y="5714999"/>
            <a:ext cx="1215571" cy="1088193"/>
          </a:xfrm>
          <a:prstGeom prst="rect">
            <a:avLst/>
          </a:prstGeom>
          <a:noFill/>
          <a:ln>
            <a:noFill/>
          </a:ln>
        </p:spPr>
      </p:pic>
      <p:sp>
        <p:nvSpPr>
          <p:cNvPr id="162" name="Google Shape;162;p7"/>
          <p:cNvSpPr txBox="1"/>
          <p:nvPr/>
        </p:nvSpPr>
        <p:spPr>
          <a:xfrm>
            <a:off x="2235201" y="1641147"/>
            <a:ext cx="8399331" cy="4158807"/>
          </a:xfrm>
          <a:prstGeom prst="rect">
            <a:avLst/>
          </a:prstGeom>
          <a:noFill/>
          <a:ln>
            <a:noFill/>
          </a:ln>
        </p:spPr>
        <p:txBody>
          <a:bodyPr anchorCtr="0" anchor="t" bIns="91425" lIns="91425" spcFirstLastPara="1" rIns="91425" wrap="square" tIns="91425">
            <a:noAutofit/>
          </a:bodyPr>
          <a:lstStyle/>
          <a:p>
            <a:pPr indent="0" lvl="0" marL="139700" marR="0" rtl="0" algn="just">
              <a:lnSpc>
                <a:spcPct val="100000"/>
              </a:lnSpc>
              <a:spcBef>
                <a:spcPts val="0"/>
              </a:spcBef>
              <a:spcAft>
                <a:spcPts val="0"/>
              </a:spcAft>
              <a:buClr>
                <a:schemeClr val="dk1"/>
              </a:buClr>
              <a:buSzPts val="1600"/>
              <a:buFont typeface="Nunito Light"/>
              <a:buNone/>
            </a:pPr>
            <a:r>
              <a:rPr b="1" i="0" lang="en-US" sz="1600" u="none" cap="none" strike="noStrike">
                <a:solidFill>
                  <a:srgbClr val="7030A0"/>
                </a:solidFill>
                <a:latin typeface="Arial"/>
                <a:ea typeface="Arial"/>
                <a:cs typeface="Arial"/>
                <a:sym typeface="Arial"/>
              </a:rPr>
              <a:t>Data Collection Methodology:</a:t>
            </a:r>
            <a:endParaRPr b="1" i="0" sz="1600" u="none" cap="none" strike="noStrike">
              <a:solidFill>
                <a:srgbClr val="7030A0"/>
              </a:solidFill>
              <a:latin typeface="Arial"/>
              <a:ea typeface="Arial"/>
              <a:cs typeface="Arial"/>
              <a:sym typeface="Arial"/>
            </a:endParaRPr>
          </a:p>
          <a:p>
            <a:pPr indent="0" lvl="0" marL="139700" marR="0" rtl="0" algn="just">
              <a:lnSpc>
                <a:spcPct val="100000"/>
              </a:lnSpc>
              <a:spcBef>
                <a:spcPts val="0"/>
              </a:spcBef>
              <a:spcAft>
                <a:spcPts val="0"/>
              </a:spcAft>
              <a:buClr>
                <a:schemeClr val="dk1"/>
              </a:buClr>
              <a:buSzPts val="1600"/>
              <a:buFont typeface="Nunito Light"/>
              <a:buNone/>
            </a:pPr>
            <a:r>
              <a:t/>
            </a:r>
            <a:endParaRPr b="1" i="0" sz="1600" u="none" cap="none" strike="noStrike">
              <a:solidFill>
                <a:schemeClr val="dk1"/>
              </a:solidFill>
              <a:latin typeface="Fira Sans"/>
              <a:ea typeface="Fira Sans"/>
              <a:cs typeface="Fira Sans"/>
              <a:sym typeface="Fira Sans"/>
            </a:endParaRPr>
          </a:p>
          <a:p>
            <a:pPr indent="-317500" lvl="0" marL="457200" marR="0" rtl="0" algn="just">
              <a:lnSpc>
                <a:spcPct val="100000"/>
              </a:lnSpc>
              <a:spcBef>
                <a:spcPts val="0"/>
              </a:spcBef>
              <a:spcAft>
                <a:spcPts val="0"/>
              </a:spcAft>
              <a:buClr>
                <a:schemeClr val="dk1"/>
              </a:buClr>
              <a:buSzPts val="1600"/>
              <a:buFont typeface="Nunito Light"/>
              <a:buChar char="●"/>
            </a:pPr>
            <a:r>
              <a:rPr b="1" i="0" lang="en-US" sz="1600" u="none" cap="none" strike="noStrike">
                <a:solidFill>
                  <a:schemeClr val="dk1"/>
                </a:solidFill>
                <a:latin typeface="Fira Sans"/>
                <a:ea typeface="Fira Sans"/>
                <a:cs typeface="Fira Sans"/>
                <a:sym typeface="Fira Sans"/>
              </a:rPr>
              <a:t>Subway and bus ridership data from MetroCard/OMNY transactions.</a:t>
            </a:r>
            <a:endParaRPr/>
          </a:p>
          <a:p>
            <a:pPr indent="0" lvl="0" marL="139700" marR="0" rtl="0" algn="just">
              <a:lnSpc>
                <a:spcPct val="100000"/>
              </a:lnSpc>
              <a:spcBef>
                <a:spcPts val="0"/>
              </a:spcBef>
              <a:spcAft>
                <a:spcPts val="0"/>
              </a:spcAft>
              <a:buClr>
                <a:schemeClr val="dk1"/>
              </a:buClr>
              <a:buSzPts val="1600"/>
              <a:buFont typeface="Nunito Light"/>
              <a:buNone/>
            </a:pPr>
            <a:r>
              <a:t/>
            </a:r>
            <a:endParaRPr b="1" i="0" sz="1600" u="none" cap="none" strike="noStrike">
              <a:solidFill>
                <a:schemeClr val="dk1"/>
              </a:solidFill>
              <a:latin typeface="Fira Sans"/>
              <a:ea typeface="Fira Sans"/>
              <a:cs typeface="Fira Sans"/>
              <a:sym typeface="Fira Sans"/>
            </a:endParaRPr>
          </a:p>
          <a:p>
            <a:pPr indent="-317500" lvl="0" marL="457200" marR="0" rtl="0" algn="l">
              <a:lnSpc>
                <a:spcPct val="100000"/>
              </a:lnSpc>
              <a:spcBef>
                <a:spcPts val="0"/>
              </a:spcBef>
              <a:spcAft>
                <a:spcPts val="0"/>
              </a:spcAft>
              <a:buClr>
                <a:schemeClr val="dk1"/>
              </a:buClr>
              <a:buSzPts val="1600"/>
              <a:buFont typeface="Nunito Light"/>
              <a:buChar char="●"/>
            </a:pPr>
            <a:r>
              <a:rPr b="1" i="0" lang="en-US" sz="1600" u="none" cap="none" strike="noStrike">
                <a:solidFill>
                  <a:schemeClr val="dk1"/>
                </a:solidFill>
                <a:latin typeface="Fira Sans"/>
                <a:ea typeface="Fira Sans"/>
                <a:cs typeface="Fira Sans"/>
                <a:sym typeface="Fira Sans"/>
              </a:rPr>
              <a:t>LIRR and Metro-North ridership is estimated by a model using monthly, weekly, ten-trip, and daily ticket sales. </a:t>
            </a:r>
            <a:endParaRPr/>
          </a:p>
          <a:p>
            <a:pPr indent="0" lvl="0" marL="139700" marR="0" rtl="0" algn="l">
              <a:lnSpc>
                <a:spcPct val="100000"/>
              </a:lnSpc>
              <a:spcBef>
                <a:spcPts val="0"/>
              </a:spcBef>
              <a:spcAft>
                <a:spcPts val="0"/>
              </a:spcAft>
              <a:buClr>
                <a:schemeClr val="dk1"/>
              </a:buClr>
              <a:buSzPts val="1600"/>
              <a:buFont typeface="Nunito Light"/>
              <a:buNone/>
            </a:pPr>
            <a:r>
              <a:t/>
            </a:r>
            <a:endParaRPr b="1" i="0" sz="1600" u="none" cap="none" strike="noStrike">
              <a:solidFill>
                <a:schemeClr val="dk1"/>
              </a:solidFill>
              <a:latin typeface="Fira Sans"/>
              <a:ea typeface="Fira Sans"/>
              <a:cs typeface="Fira Sans"/>
              <a:sym typeface="Fira Sans"/>
            </a:endParaRPr>
          </a:p>
          <a:p>
            <a:pPr indent="-317500" lvl="0" marL="457200" marR="0" rtl="0" algn="l">
              <a:lnSpc>
                <a:spcPct val="100000"/>
              </a:lnSpc>
              <a:spcBef>
                <a:spcPts val="0"/>
              </a:spcBef>
              <a:spcAft>
                <a:spcPts val="0"/>
              </a:spcAft>
              <a:buClr>
                <a:schemeClr val="dk1"/>
              </a:buClr>
              <a:buSzPts val="1600"/>
              <a:buFont typeface="Nunito Light"/>
              <a:buChar char="●"/>
            </a:pPr>
            <a:r>
              <a:rPr b="1" i="0" lang="en-US" sz="1600" u="none" cap="none" strike="noStrike">
                <a:solidFill>
                  <a:schemeClr val="dk1"/>
                </a:solidFill>
                <a:latin typeface="Fira Sans"/>
                <a:ea typeface="Fira Sans"/>
                <a:cs typeface="Fira Sans"/>
                <a:sym typeface="Fira Sans"/>
              </a:rPr>
              <a:t>The Access-A-Ride ridership within this dataset is a measure of scheduled trips as an indicator of demand </a:t>
            </a:r>
            <a:endParaRPr/>
          </a:p>
          <a:p>
            <a:pPr indent="0" lvl="0" marL="139700" marR="0" rtl="0" algn="l">
              <a:lnSpc>
                <a:spcPct val="100000"/>
              </a:lnSpc>
              <a:spcBef>
                <a:spcPts val="0"/>
              </a:spcBef>
              <a:spcAft>
                <a:spcPts val="0"/>
              </a:spcAft>
              <a:buClr>
                <a:schemeClr val="dk1"/>
              </a:buClr>
              <a:buSzPts val="1600"/>
              <a:buFont typeface="Nunito Light"/>
              <a:buNone/>
            </a:pPr>
            <a:r>
              <a:t/>
            </a:r>
            <a:endParaRPr b="1" i="0" sz="1600" u="none" cap="none" strike="noStrike">
              <a:solidFill>
                <a:schemeClr val="dk1"/>
              </a:solidFill>
              <a:latin typeface="Fira Sans"/>
              <a:ea typeface="Fira Sans"/>
              <a:cs typeface="Fira Sans"/>
              <a:sym typeface="Fira Sans"/>
            </a:endParaRPr>
          </a:p>
          <a:p>
            <a:pPr indent="-317500" lvl="0" marL="457200" marR="0" rtl="0" algn="l">
              <a:lnSpc>
                <a:spcPct val="100000"/>
              </a:lnSpc>
              <a:spcBef>
                <a:spcPts val="0"/>
              </a:spcBef>
              <a:spcAft>
                <a:spcPts val="0"/>
              </a:spcAft>
              <a:buClr>
                <a:schemeClr val="dk1"/>
              </a:buClr>
              <a:buSzPts val="1600"/>
              <a:buFont typeface="Nunito Light"/>
              <a:buChar char="●"/>
            </a:pPr>
            <a:r>
              <a:rPr b="1" i="0" lang="en-US" sz="1600" u="none" cap="none" strike="noStrike">
                <a:solidFill>
                  <a:schemeClr val="dk1"/>
                </a:solidFill>
                <a:latin typeface="Fira Sans"/>
                <a:ea typeface="Fira Sans"/>
                <a:cs typeface="Fira Sans"/>
                <a:sym typeface="Fira Sans"/>
              </a:rPr>
              <a:t>Bridges and Tunnels data comprises of preliminary total traffic volume collected by the toll collection systems at the 7 MTA bridge and 2 tunnel crossings. </a:t>
            </a:r>
            <a:br>
              <a:rPr b="1" i="0" lang="en-US" sz="1600" u="none" cap="none" strike="noStrike">
                <a:solidFill>
                  <a:schemeClr val="dk1"/>
                </a:solidFill>
                <a:latin typeface="Fira Sans"/>
                <a:ea typeface="Fira Sans"/>
                <a:cs typeface="Fira Sans"/>
                <a:sym typeface="Fira Sans"/>
              </a:rPr>
            </a:br>
            <a:endParaRPr b="1" i="0" sz="1600" u="none" cap="none" strike="noStrike">
              <a:solidFill>
                <a:schemeClr val="dk1"/>
              </a:solidFill>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166" name="Shape 166"/>
        <p:cNvGrpSpPr/>
        <p:nvPr/>
      </p:nvGrpSpPr>
      <p:grpSpPr>
        <a:xfrm>
          <a:off x="0" y="0"/>
          <a:ext cx="0" cy="0"/>
          <a:chOff x="0" y="0"/>
          <a:chExt cx="0" cy="0"/>
        </a:xfrm>
      </p:grpSpPr>
      <p:pic>
        <p:nvPicPr>
          <p:cNvPr id="167" name="Google Shape;167;p8"/>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168" name="Google Shape;168;p8"/>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Project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Building</a:t>
            </a:r>
            <a:endParaRPr b="0" i="0" sz="2400" u="none" cap="none" strike="noStrike">
              <a:solidFill>
                <a:srgbClr val="7030A0"/>
              </a:solidFill>
              <a:latin typeface="Calibri"/>
              <a:ea typeface="Calibri"/>
              <a:cs typeface="Calibri"/>
              <a:sym typeface="Calibri"/>
            </a:endParaRPr>
          </a:p>
        </p:txBody>
      </p:sp>
      <p:sp>
        <p:nvSpPr>
          <p:cNvPr id="169" name="Google Shape;169;p8">
            <a:hlinkClick action="ppaction://hlinksldjump" r:id="rId7"/>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0" name="Google Shape;170;p8"/>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i="0" lang="en-US" sz="2400" u="none" cap="none" strike="noStrike">
                <a:solidFill>
                  <a:schemeClr val="dk1"/>
                </a:solidFill>
                <a:latin typeface="Calibri"/>
                <a:ea typeface="Calibri"/>
                <a:cs typeface="Calibri"/>
                <a:sym typeface="Calibri"/>
              </a:rPr>
              <a:t>1- Data Cleaning steps:</a:t>
            </a:r>
            <a:endParaRPr/>
          </a:p>
          <a:p>
            <a:pPr indent="-342900" lvl="1" marL="800100" marR="0" rtl="0" algn="just">
              <a:lnSpc>
                <a:spcPct val="150000"/>
              </a:lnSpc>
              <a:spcBef>
                <a:spcPts val="80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Loaded data from multiple sources.</a:t>
            </a:r>
            <a:endParaRPr/>
          </a:p>
          <a:p>
            <a:pPr indent="-342900" lvl="1" marL="800100" marR="0" rtl="0" algn="just">
              <a:lnSpc>
                <a:spcPct val="15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Removed duplicate and unnecessary columns.</a:t>
            </a:r>
            <a:endParaRPr/>
          </a:p>
          <a:p>
            <a:pPr indent="-342900" lvl="1" marL="800100" marR="0" rtl="0" algn="just">
              <a:lnSpc>
                <a:spcPct val="15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Handled missing values.</a:t>
            </a:r>
            <a:endParaRPr/>
          </a:p>
          <a:p>
            <a:pPr indent="-342900" lvl="1" marL="800100" marR="0" rtl="0" algn="just">
              <a:lnSpc>
                <a:spcPct val="15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Formatted date and numerical fields.</a:t>
            </a:r>
            <a:endParaRPr/>
          </a:p>
          <a:p>
            <a:pPr indent="-342900" lvl="1" marL="800100" marR="0" rtl="0" algn="just">
              <a:lnSpc>
                <a:spcPct val="15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Created calculated columns for analysis</a:t>
            </a:r>
            <a:endParaRPr/>
          </a:p>
          <a:p>
            <a:pPr indent="-342900" lvl="1" marL="800100" marR="0" rtl="0" algn="just">
              <a:lnSpc>
                <a:spcPct val="15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Standardized date and time formats. </a:t>
            </a:r>
            <a:endParaRPr/>
          </a:p>
          <a:p>
            <a:pPr indent="0" lvl="1" marL="65088" marR="0" rtl="0" algn="just">
              <a:lnSpc>
                <a:spcPct val="150000"/>
              </a:lnSpc>
              <a:spcBef>
                <a:spcPts val="0"/>
              </a:spcBef>
              <a:spcAft>
                <a:spcPts val="0"/>
              </a:spcAft>
              <a:buNone/>
            </a:pPr>
            <a:r>
              <a:rPr b="1" i="0" lang="en-US" sz="2400" u="none" cap="none" strike="noStrike">
                <a:solidFill>
                  <a:schemeClr val="dk1"/>
                </a:solidFill>
                <a:latin typeface="Calibri"/>
                <a:ea typeface="Calibri"/>
                <a:cs typeface="Calibri"/>
                <a:sym typeface="Calibri"/>
              </a:rPr>
              <a:t>2- Data modeling for power bi steps:</a:t>
            </a:r>
            <a:endParaRPr b="1" i="0" sz="2400" u="none" cap="none" strike="noStrike">
              <a:solidFill>
                <a:schemeClr val="dk1"/>
              </a:solidFill>
              <a:latin typeface="Calibri"/>
              <a:ea typeface="Calibri"/>
              <a:cs typeface="Calibri"/>
              <a:sym typeface="Calibri"/>
            </a:endParaRPr>
          </a:p>
          <a:p>
            <a:pPr indent="-342900" lvl="1" marL="800100" marR="0" rtl="0" algn="just">
              <a:lnSpc>
                <a:spcPct val="15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Created new calculated fields using DAX</a:t>
            </a:r>
            <a:endParaRPr/>
          </a:p>
          <a:p>
            <a:pPr indent="-342900" lvl="1" marL="800100" marR="0" rtl="0" algn="just">
              <a:lnSpc>
                <a:spcPct val="15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Created relation between tables</a:t>
            </a:r>
            <a:endParaRPr/>
          </a:p>
          <a:p>
            <a:pPr indent="0" lvl="0" marL="0" marR="0" rtl="0" algn="just">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b="1" i="0" lang="en-US" sz="2400" u="none" cap="none" strike="noStrike">
                <a:solidFill>
                  <a:schemeClr val="dk1"/>
                </a:solidFill>
                <a:latin typeface="Calibri"/>
                <a:ea typeface="Calibri"/>
                <a:cs typeface="Calibri"/>
                <a:sym typeface="Calibri"/>
              </a:rPr>
              <a:t>2- Visuals :</a:t>
            </a:r>
            <a:endParaRPr b="1" i="0" sz="2400" u="none" cap="none" strike="noStrike">
              <a:solidFill>
                <a:schemeClr val="dk1"/>
              </a:solidFill>
              <a:latin typeface="Calibri"/>
              <a:ea typeface="Calibri"/>
              <a:cs typeface="Calibri"/>
              <a:sym typeface="Calibri"/>
            </a:endParaRPr>
          </a:p>
        </p:txBody>
      </p:sp>
      <p:pic>
        <p:nvPicPr>
          <p:cNvPr id="171" name="Google Shape;171;p8"/>
          <p:cNvPicPr preferRelativeResize="0"/>
          <p:nvPr/>
        </p:nvPicPr>
        <p:blipFill rotWithShape="1">
          <a:blip r:embed="rId8">
            <a:alphaModFix/>
          </a:blip>
          <a:srcRect b="0" l="0" r="0" t="0"/>
          <a:stretch/>
        </p:blipFill>
        <p:spPr>
          <a:xfrm>
            <a:off x="250372" y="5714999"/>
            <a:ext cx="1215571" cy="10881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175" name="Shape 175"/>
        <p:cNvGrpSpPr/>
        <p:nvPr/>
      </p:nvGrpSpPr>
      <p:grpSpPr>
        <a:xfrm>
          <a:off x="0" y="0"/>
          <a:ext cx="0" cy="0"/>
          <a:chOff x="0" y="0"/>
          <a:chExt cx="0" cy="0"/>
        </a:xfrm>
      </p:grpSpPr>
      <p:pic>
        <p:nvPicPr>
          <p:cNvPr id="176" name="Google Shape;176;p9"/>
          <p:cNvPicPr preferRelativeResize="0"/>
          <p:nvPr/>
        </p:nvPicPr>
        <p:blipFill rotWithShape="1">
          <a:blip r:embed="rId3">
            <a:alphaModFix/>
          </a:blip>
          <a:srcRect b="0" l="0" r="0" t="0"/>
          <a:stretch/>
        </p:blipFill>
        <p:spPr>
          <a:xfrm>
            <a:off x="-247438" y="-140518"/>
            <a:ext cx="12686876" cy="7139035"/>
          </a:xfrm>
          <a:prstGeom prst="rect">
            <a:avLst/>
          </a:prstGeom>
          <a:noFill/>
          <a:ln>
            <a:noFill/>
          </a:ln>
        </p:spPr>
      </p:pic>
      <p:sp>
        <p:nvSpPr>
          <p:cNvPr id="177" name="Google Shape;177;p9"/>
          <p:cNvSpPr/>
          <p:nvPr/>
        </p:nvSpPr>
        <p:spPr>
          <a:xfrm>
            <a:off x="508000" y="364063"/>
            <a:ext cx="10825102" cy="64711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57200" marR="0" rtl="0" algn="l">
              <a:spcBef>
                <a:spcPts val="0"/>
              </a:spcBef>
              <a:spcAft>
                <a:spcPts val="0"/>
              </a:spcAft>
              <a:buClr>
                <a:srgbClr val="7030A0"/>
              </a:buClr>
              <a:buSzPts val="2400"/>
              <a:buFont typeface="Noto Sans Symbols"/>
              <a:buChar char="▪"/>
            </a:pPr>
            <a:r>
              <a:rPr b="0" i="0" lang="en-US" sz="2400" u="sng" cap="none" strike="noStrike">
                <a:solidFill>
                  <a:srgbClr val="7030A0"/>
                </a:solidFill>
                <a:latin typeface="Calibri"/>
                <a:ea typeface="Calibri"/>
                <a:cs typeface="Calibri"/>
                <a:sym typeface="Calibri"/>
                <a:hlinkClick action="ppaction://hlinksldjump" r:id="rId4">
                  <a:extLst>
                    <a:ext uri="{A12FA001-AC4F-418D-AE19-62706E023703}">
                      <ahyp:hlinkClr val="tx"/>
                    </a:ext>
                  </a:extLst>
                </a:hlinkClick>
              </a:rPr>
              <a:t>Project</a:t>
            </a:r>
            <a:r>
              <a:rPr b="0" i="0" lang="en-US" sz="2000" u="sng" cap="none" strike="noStrike">
                <a:solidFill>
                  <a:srgbClr val="7030A0"/>
                </a:solidFill>
                <a:latin typeface="Calibri"/>
                <a:ea typeface="Calibri"/>
                <a:cs typeface="Calibri"/>
                <a:sym typeface="Calibri"/>
                <a:hlinkClick action="ppaction://hlinksldjump" r:id="rId5">
                  <a:extLst>
                    <a:ext uri="{A12FA001-AC4F-418D-AE19-62706E023703}">
                      <ahyp:hlinkClr val="tx"/>
                    </a:ext>
                  </a:extLst>
                </a:hlinkClick>
              </a:rPr>
              <a:t> </a:t>
            </a:r>
            <a:r>
              <a:rPr b="0" i="0" lang="en-US" sz="2400" u="sng" cap="none" strike="noStrike">
                <a:solidFill>
                  <a:srgbClr val="7030A0"/>
                </a:solidFill>
                <a:latin typeface="Calibri"/>
                <a:ea typeface="Calibri"/>
                <a:cs typeface="Calibri"/>
                <a:sym typeface="Calibri"/>
                <a:hlinkClick action="ppaction://hlinksldjump" r:id="rId6">
                  <a:extLst>
                    <a:ext uri="{A12FA001-AC4F-418D-AE19-62706E023703}">
                      <ahyp:hlinkClr val="tx"/>
                    </a:ext>
                  </a:extLst>
                </a:hlinkClick>
              </a:rPr>
              <a:t>Building</a:t>
            </a:r>
            <a:endParaRPr b="0" i="0" sz="2400" u="none" cap="none" strike="noStrike">
              <a:solidFill>
                <a:srgbClr val="7030A0"/>
              </a:solidFill>
              <a:latin typeface="Calibri"/>
              <a:ea typeface="Calibri"/>
              <a:cs typeface="Calibri"/>
              <a:sym typeface="Calibri"/>
            </a:endParaRPr>
          </a:p>
        </p:txBody>
      </p:sp>
      <p:sp>
        <p:nvSpPr>
          <p:cNvPr id="178" name="Google Shape;178;p9">
            <a:hlinkClick action="ppaction://hlinksldjump" r:id="rId7"/>
          </p:cNvPr>
          <p:cNvSpPr/>
          <p:nvPr/>
        </p:nvSpPr>
        <p:spPr>
          <a:xfrm>
            <a:off x="10634532" y="434894"/>
            <a:ext cx="301326" cy="505451"/>
          </a:xfrm>
          <a:prstGeom prst="upArrow">
            <a:avLst>
              <a:gd fmla="val 50000" name="adj1"/>
              <a:gd fmla="val 50000" name="adj2"/>
            </a:avLst>
          </a:prstGeom>
          <a:solidFill>
            <a:schemeClr val="lt1"/>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9" name="Google Shape;179;p9"/>
          <p:cNvSpPr/>
          <p:nvPr/>
        </p:nvSpPr>
        <p:spPr>
          <a:xfrm>
            <a:off x="1944914" y="1202434"/>
            <a:ext cx="8990944" cy="5036234"/>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i="0" lang="en-US" sz="2400" u="none" cap="none" strike="noStrike">
                <a:solidFill>
                  <a:schemeClr val="dk1"/>
                </a:solidFill>
                <a:latin typeface="Calibri"/>
                <a:ea typeface="Calibri"/>
                <a:cs typeface="Calibri"/>
                <a:sym typeface="Calibri"/>
              </a:rPr>
              <a:t>3- Visuals :</a:t>
            </a:r>
            <a:endParaRPr b="1" i="0" sz="2400" u="none" cap="none" strike="noStrike">
              <a:solidFill>
                <a:schemeClr val="dk1"/>
              </a:solidFill>
              <a:latin typeface="Calibri"/>
              <a:ea typeface="Calibri"/>
              <a:cs typeface="Calibri"/>
              <a:sym typeface="Calibri"/>
            </a:endParaRPr>
          </a:p>
          <a:p>
            <a:pPr indent="-342900" lvl="0" marL="342900" marR="0" rtl="0" algn="just">
              <a:lnSpc>
                <a:spcPct val="200000"/>
              </a:lnSpc>
              <a:spcBef>
                <a:spcPts val="80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Line Charts – Showed ridership trends over time. </a:t>
            </a:r>
            <a:endParaRPr/>
          </a:p>
          <a:p>
            <a:pPr indent="-342900" lvl="0" marL="342900" marR="0" rtl="0" algn="just">
              <a:lnSpc>
                <a:spcPct val="20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Bar Charts – Compared different MTA services. </a:t>
            </a:r>
            <a:endParaRPr/>
          </a:p>
          <a:p>
            <a:pPr indent="-342900" lvl="0" marL="342900" marR="0" rtl="0" algn="just">
              <a:lnSpc>
                <a:spcPct val="20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KPI Cards – Highlighted key statistics. </a:t>
            </a:r>
            <a:endParaRPr/>
          </a:p>
          <a:p>
            <a:pPr indent="-342900" lvl="0" marL="342900" marR="0" rtl="0" algn="just">
              <a:lnSpc>
                <a:spcPct val="20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Pie charts.   </a:t>
            </a:r>
            <a:endParaRPr/>
          </a:p>
          <a:p>
            <a:pPr indent="-342900" lvl="0" marL="342900" marR="0" rtl="0" algn="just">
              <a:lnSpc>
                <a:spcPct val="20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Callender. </a:t>
            </a:r>
            <a:endParaRPr/>
          </a:p>
          <a:p>
            <a:pPr indent="-342900" lvl="0" marL="342900" marR="0" rtl="0" algn="just">
              <a:lnSpc>
                <a:spcPct val="20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Slicers.</a:t>
            </a:r>
            <a:endParaRPr/>
          </a:p>
          <a:p>
            <a:pPr indent="-342900" lvl="0" marL="342900" marR="0" rtl="0" algn="just">
              <a:lnSpc>
                <a:spcPct val="200000"/>
              </a:lnSpc>
              <a:spcBef>
                <a:spcPts val="0"/>
              </a:spcBef>
              <a:spcAft>
                <a:spcPts val="0"/>
              </a:spcAft>
              <a:buClr>
                <a:schemeClr val="dk1"/>
              </a:buClr>
              <a:buSzPts val="1800"/>
              <a:buFont typeface="Play"/>
              <a:buAutoNum type="arabicPeriod"/>
            </a:pPr>
            <a:r>
              <a:rPr b="0" i="0" lang="en-US" sz="1800" u="none" cap="none" strike="noStrike">
                <a:solidFill>
                  <a:schemeClr val="dk1"/>
                </a:solidFill>
                <a:latin typeface="Arial"/>
                <a:ea typeface="Arial"/>
                <a:cs typeface="Arial"/>
                <a:sym typeface="Arial"/>
              </a:rPr>
              <a:t>Multicard  </a:t>
            </a:r>
            <a:endParaRPr/>
          </a:p>
          <a:p>
            <a:pPr indent="0" lvl="0" marL="0" marR="0" rtl="0" algn="just">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t/>
            </a:r>
            <a:endParaRPr b="1" i="0" sz="2400" u="none" cap="none" strike="noStrike">
              <a:solidFill>
                <a:schemeClr val="dk1"/>
              </a:solidFill>
              <a:latin typeface="Calibri"/>
              <a:ea typeface="Calibri"/>
              <a:cs typeface="Calibri"/>
              <a:sym typeface="Calibri"/>
            </a:endParaRPr>
          </a:p>
        </p:txBody>
      </p:sp>
      <p:pic>
        <p:nvPicPr>
          <p:cNvPr id="180" name="Google Shape;180;p9"/>
          <p:cNvPicPr preferRelativeResize="0"/>
          <p:nvPr/>
        </p:nvPicPr>
        <p:blipFill rotWithShape="1">
          <a:blip r:embed="rId8">
            <a:alphaModFix/>
          </a:blip>
          <a:srcRect b="0" l="0" r="0" t="0"/>
          <a:stretch/>
        </p:blipFill>
        <p:spPr>
          <a:xfrm>
            <a:off x="250372" y="5714999"/>
            <a:ext cx="1215571" cy="1088193"/>
          </a:xfrm>
          <a:prstGeom prst="rect">
            <a:avLst/>
          </a:prstGeom>
          <a:noFill/>
          <a:ln>
            <a:noFill/>
          </a:ln>
        </p:spPr>
      </p:pic>
      <p:pic>
        <p:nvPicPr>
          <p:cNvPr id="181" name="Google Shape;181;p9"/>
          <p:cNvPicPr preferRelativeResize="0"/>
          <p:nvPr/>
        </p:nvPicPr>
        <p:blipFill rotWithShape="1">
          <a:blip r:embed="rId9">
            <a:alphaModFix/>
          </a:blip>
          <a:srcRect b="0" l="0" r="0" t="0"/>
          <a:stretch/>
        </p:blipFill>
        <p:spPr>
          <a:xfrm>
            <a:off x="4078233" y="3838900"/>
            <a:ext cx="6556299" cy="259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2024-05-23T20:18:37Z</dcterms:created>
  <dc:creator>abanob samir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0x010100D013E64FD521064FB084B8A64D656570</vt:lpwstr>
  </property>
</Properties>
</file>